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1"/>
  </p:notesMasterIdLst>
  <p:handoutMasterIdLst>
    <p:handoutMasterId r:id="rId42"/>
  </p:handoutMasterIdLst>
  <p:sldIdLst>
    <p:sldId id="599" r:id="rId5"/>
    <p:sldId id="644" r:id="rId6"/>
    <p:sldId id="645" r:id="rId7"/>
    <p:sldId id="646" r:id="rId8"/>
    <p:sldId id="647" r:id="rId9"/>
    <p:sldId id="456" r:id="rId10"/>
    <p:sldId id="648" r:id="rId11"/>
    <p:sldId id="616" r:id="rId12"/>
    <p:sldId id="617" r:id="rId13"/>
    <p:sldId id="618" r:id="rId14"/>
    <p:sldId id="561" r:id="rId15"/>
    <p:sldId id="593" r:id="rId16"/>
    <p:sldId id="562" r:id="rId17"/>
    <p:sldId id="641" r:id="rId18"/>
    <p:sldId id="642" r:id="rId19"/>
    <p:sldId id="568" r:id="rId20"/>
    <p:sldId id="589" r:id="rId21"/>
    <p:sldId id="569" r:id="rId22"/>
    <p:sldId id="590" r:id="rId23"/>
    <p:sldId id="570" r:id="rId24"/>
    <p:sldId id="571" r:id="rId25"/>
    <p:sldId id="572" r:id="rId26"/>
    <p:sldId id="574" r:id="rId27"/>
    <p:sldId id="575" r:id="rId28"/>
    <p:sldId id="576" r:id="rId29"/>
    <p:sldId id="577" r:id="rId30"/>
    <p:sldId id="579" r:id="rId31"/>
    <p:sldId id="580" r:id="rId32"/>
    <p:sldId id="581" r:id="rId33"/>
    <p:sldId id="584" r:id="rId34"/>
    <p:sldId id="585" r:id="rId35"/>
    <p:sldId id="586" r:id="rId36"/>
    <p:sldId id="587" r:id="rId37"/>
    <p:sldId id="640" r:id="rId38"/>
    <p:sldId id="457" r:id="rId39"/>
    <p:sldId id="643" r:id="rId40"/>
  </p:sldIdLst>
  <p:sldSz cx="9144000" cy="5143500" type="screen16x9"/>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10"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D4E"/>
    <a:srgbClr val="A6A6A6"/>
    <a:srgbClr val="F2F2F2"/>
    <a:srgbClr val="D2D2D2"/>
    <a:srgbClr val="D2D2D3"/>
    <a:srgbClr val="54575A"/>
    <a:srgbClr val="A3A6A6"/>
    <a:srgbClr val="E60000"/>
    <a:srgbClr val="00B0CA"/>
    <a:srgbClr val="5E27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9CFBCB-7CAB-4EF7-8F37-59FAACD2C7C5}" v="6" dt="2021-09-21T06:41:19.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6" autoAdjust="0"/>
    <p:restoredTop sz="94694" autoAdjust="0"/>
  </p:normalViewPr>
  <p:slideViewPr>
    <p:cSldViewPr snapToGrid="0" snapToObjects="1" showGuides="1">
      <p:cViewPr varScale="1">
        <p:scale>
          <a:sx n="73" d="100"/>
          <a:sy n="73" d="100"/>
        </p:scale>
        <p:origin x="1136"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0"/>
    </p:cViewPr>
  </p:sorterViewPr>
  <p:notesViewPr>
    <p:cSldViewPr snapToGrid="0" showGuides="1">
      <p:cViewPr varScale="1">
        <p:scale>
          <a:sx n="77" d="100"/>
          <a:sy n="77" d="100"/>
        </p:scale>
        <p:origin x="4128" y="176"/>
      </p:cViewPr>
      <p:guideLst>
        <p:guide orient="horz" pos="311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r>
              <a:rPr lang="en-US" spc="300" baseline="0" dirty="0"/>
              <a:t>CHART TITLE</a:t>
            </a:r>
          </a:p>
        </c:rich>
      </c:tx>
      <c:layout>
        <c:manualLayout>
          <c:xMode val="edge"/>
          <c:yMode val="edge"/>
          <c:x val="1.0763276192239401E-3"/>
          <c:y val="0"/>
        </c:manualLayout>
      </c:layout>
      <c:overlay val="0"/>
      <c:spPr>
        <a:noFill/>
        <a:ln>
          <a:noFill/>
        </a:ln>
        <a:effectLst/>
      </c:spPr>
      <c:txPr>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2.2447656578862898E-2"/>
          <c:y val="0.19714653605992299"/>
          <c:w val="0.70892282792069705"/>
          <c:h val="0.68181001163434196"/>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4.7</c:v>
                </c:pt>
                <c:pt idx="2">
                  <c:v>5.0999999999999996</c:v>
                </c:pt>
                <c:pt idx="3">
                  <c:v>5.4</c:v>
                </c:pt>
              </c:numCache>
            </c:numRef>
          </c:val>
          <c:extLst>
            <c:ext xmlns:c16="http://schemas.microsoft.com/office/drawing/2014/chart" uri="{C3380CC4-5D6E-409C-BE32-E72D297353CC}">
              <c16:uniqueId val="{00000000-89FC-4D0B-B978-F8B9A83539B0}"/>
            </c:ext>
          </c:extLst>
        </c:ser>
        <c:ser>
          <c:idx val="1"/>
          <c:order val="1"/>
          <c:tx>
            <c:strRef>
              <c:f>Sheet1!$C$1</c:f>
              <c:strCache>
                <c:ptCount val="1"/>
                <c:pt idx="0">
                  <c:v>Series 2</c:v>
                </c:pt>
              </c:strCache>
            </c:strRef>
          </c:tx>
          <c:spPr>
            <a:solidFill>
              <a:srgbClr val="4A4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1.9</c:v>
                </c:pt>
              </c:numCache>
            </c:numRef>
          </c:val>
          <c:extLst>
            <c:ext xmlns:c16="http://schemas.microsoft.com/office/drawing/2014/chart" uri="{C3380CC4-5D6E-409C-BE32-E72D297353CC}">
              <c16:uniqueId val="{00000001-89FC-4D0B-B978-F8B9A83539B0}"/>
            </c:ext>
          </c:extLst>
        </c:ser>
        <c:ser>
          <c:idx val="2"/>
          <c:order val="2"/>
          <c:tx>
            <c:strRef>
              <c:f>Sheet1!$D$1</c:f>
              <c:strCache>
                <c:ptCount val="1"/>
                <c:pt idx="0">
                  <c:v>Series 3</c:v>
                </c:pt>
              </c:strCache>
            </c:strRef>
          </c:tx>
          <c:spPr>
            <a:solidFill>
              <a:srgbClr val="A6A6A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2.1</c:v>
                </c:pt>
                <c:pt idx="1">
                  <c:v>2.9</c:v>
                </c:pt>
                <c:pt idx="2">
                  <c:v>3.3</c:v>
                </c:pt>
                <c:pt idx="3">
                  <c:v>4.0999999999999996</c:v>
                </c:pt>
              </c:numCache>
            </c:numRef>
          </c:val>
          <c:extLst>
            <c:ext xmlns:c16="http://schemas.microsoft.com/office/drawing/2014/chart" uri="{C3380CC4-5D6E-409C-BE32-E72D297353CC}">
              <c16:uniqueId val="{00000002-89FC-4D0B-B978-F8B9A83539B0}"/>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3.9</c:v>
                </c:pt>
                <c:pt idx="1">
                  <c:v>2.5</c:v>
                </c:pt>
                <c:pt idx="2">
                  <c:v>3.5</c:v>
                </c:pt>
                <c:pt idx="3">
                  <c:v>4.5</c:v>
                </c:pt>
              </c:numCache>
            </c:numRef>
          </c:val>
          <c:extLst>
            <c:ext xmlns:c16="http://schemas.microsoft.com/office/drawing/2014/chart" uri="{C3380CC4-5D6E-409C-BE32-E72D297353CC}">
              <c16:uniqueId val="{00000003-89FC-4D0B-B978-F8B9A83539B0}"/>
            </c:ext>
          </c:extLst>
        </c:ser>
        <c:dLbls>
          <c:showLegendKey val="0"/>
          <c:showVal val="1"/>
          <c:showCatName val="0"/>
          <c:showSerName val="0"/>
          <c:showPercent val="0"/>
          <c:showBubbleSize val="0"/>
        </c:dLbls>
        <c:gapWidth val="150"/>
        <c:axId val="621074560"/>
        <c:axId val="621076272"/>
      </c:barChart>
      <c:catAx>
        <c:axId val="621074560"/>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621076272"/>
        <c:crosses val="autoZero"/>
        <c:auto val="1"/>
        <c:lblAlgn val="ctr"/>
        <c:lblOffset val="100"/>
        <c:noMultiLvlLbl val="0"/>
      </c:catAx>
      <c:valAx>
        <c:axId val="621076272"/>
        <c:scaling>
          <c:orientation val="minMax"/>
        </c:scaling>
        <c:delete val="1"/>
        <c:axPos val="l"/>
        <c:numFmt formatCode="General" sourceLinked="1"/>
        <c:majorTickMark val="out"/>
        <c:minorTickMark val="none"/>
        <c:tickLblPos val="nextTo"/>
        <c:crossAx val="621074560"/>
        <c:crosses val="autoZero"/>
        <c:crossBetween val="between"/>
      </c:valAx>
      <c:spPr>
        <a:noFill/>
        <a:ln w="25400">
          <a:noFill/>
        </a:ln>
        <a:effectLst/>
      </c:spPr>
    </c:plotArea>
    <c:legend>
      <c:legendPos val="r"/>
      <c:layout>
        <c:manualLayout>
          <c:xMode val="edge"/>
          <c:yMode val="edge"/>
          <c:x val="0.767632083588492"/>
          <c:y val="0.115542739865704"/>
          <c:w val="8.3868034428260504E-2"/>
          <c:h val="0.2639426910624719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r>
              <a:rPr lang="en-US" spc="300" baseline="0" dirty="0"/>
              <a:t>CHART TITLE</a:t>
            </a:r>
          </a:p>
        </c:rich>
      </c:tx>
      <c:layout>
        <c:manualLayout>
          <c:xMode val="edge"/>
          <c:yMode val="edge"/>
          <c:x val="1.8282064484814798E-5"/>
          <c:y val="3.5242290748898702E-3"/>
        </c:manualLayout>
      </c:layout>
      <c:overlay val="0"/>
      <c:spPr>
        <a:noFill/>
        <a:ln>
          <a:noFill/>
        </a:ln>
        <a:effectLst/>
      </c:spPr>
      <c:txPr>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1.8994170951345601E-2"/>
          <c:y val="3.8045822748406302E-2"/>
          <c:w val="0.87121952094987698"/>
          <c:h val="0.84885432235405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4.7</c:v>
                </c:pt>
                <c:pt idx="2">
                  <c:v>5.0999999999999996</c:v>
                </c:pt>
                <c:pt idx="3">
                  <c:v>5.4</c:v>
                </c:pt>
              </c:numCache>
            </c:numRef>
          </c:val>
          <c:extLst>
            <c:ext xmlns:c16="http://schemas.microsoft.com/office/drawing/2014/chart" uri="{C3380CC4-5D6E-409C-BE32-E72D297353CC}">
              <c16:uniqueId val="{00000000-7E33-4530-8DA4-F00CC983632B}"/>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1.9</c:v>
                </c:pt>
              </c:numCache>
            </c:numRef>
          </c:val>
          <c:extLst>
            <c:ext xmlns:c16="http://schemas.microsoft.com/office/drawing/2014/chart" uri="{C3380CC4-5D6E-409C-BE32-E72D297353CC}">
              <c16:uniqueId val="{00000001-7E33-4530-8DA4-F00CC983632B}"/>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2.1</c:v>
                </c:pt>
                <c:pt idx="1">
                  <c:v>2.9</c:v>
                </c:pt>
                <c:pt idx="2">
                  <c:v>3.3</c:v>
                </c:pt>
                <c:pt idx="3">
                  <c:v>5.2</c:v>
                </c:pt>
              </c:numCache>
            </c:numRef>
          </c:val>
          <c:extLst>
            <c:ext xmlns:c16="http://schemas.microsoft.com/office/drawing/2014/chart" uri="{C3380CC4-5D6E-409C-BE32-E72D297353CC}">
              <c16:uniqueId val="{00000002-7E33-4530-8DA4-F00CC983632B}"/>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3.9</c:v>
                </c:pt>
                <c:pt idx="1">
                  <c:v>2.5</c:v>
                </c:pt>
                <c:pt idx="2">
                  <c:v>3.5</c:v>
                </c:pt>
                <c:pt idx="3">
                  <c:v>4.5</c:v>
                </c:pt>
              </c:numCache>
            </c:numRef>
          </c:val>
          <c:extLst>
            <c:ext xmlns:c16="http://schemas.microsoft.com/office/drawing/2014/chart" uri="{C3380CC4-5D6E-409C-BE32-E72D297353CC}">
              <c16:uniqueId val="{00000003-7E33-4530-8DA4-F00CC983632B}"/>
            </c:ext>
          </c:extLst>
        </c:ser>
        <c:ser>
          <c:idx val="4"/>
          <c:order val="4"/>
          <c:tx>
            <c:strRef>
              <c:f>Sheet1!$F$1</c:f>
              <c:strCache>
                <c:ptCount val="1"/>
                <c:pt idx="0">
                  <c:v>Series 5</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2.9</c:v>
                </c:pt>
                <c:pt idx="1">
                  <c:v>4.0999999999999996</c:v>
                </c:pt>
                <c:pt idx="2">
                  <c:v>2.7</c:v>
                </c:pt>
                <c:pt idx="3">
                  <c:v>2.8</c:v>
                </c:pt>
              </c:numCache>
            </c:numRef>
          </c:val>
          <c:extLst>
            <c:ext xmlns:c16="http://schemas.microsoft.com/office/drawing/2014/chart" uri="{C3380CC4-5D6E-409C-BE32-E72D297353CC}">
              <c16:uniqueId val="{00000004-7E33-4530-8DA4-F00CC983632B}"/>
            </c:ext>
          </c:extLst>
        </c:ser>
        <c:ser>
          <c:idx val="5"/>
          <c:order val="5"/>
          <c:tx>
            <c:strRef>
              <c:f>Sheet1!$G$1</c:f>
              <c:strCache>
                <c:ptCount val="1"/>
                <c:pt idx="0">
                  <c:v>Series 6</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1.9</c:v>
                </c:pt>
                <c:pt idx="1">
                  <c:v>2.1</c:v>
                </c:pt>
                <c:pt idx="2">
                  <c:v>2.2999999999999998</c:v>
                </c:pt>
                <c:pt idx="3">
                  <c:v>4.7</c:v>
                </c:pt>
              </c:numCache>
            </c:numRef>
          </c:val>
          <c:extLst>
            <c:ext xmlns:c16="http://schemas.microsoft.com/office/drawing/2014/chart" uri="{C3380CC4-5D6E-409C-BE32-E72D297353CC}">
              <c16:uniqueId val="{00000005-7E33-4530-8DA4-F00CC983632B}"/>
            </c:ext>
          </c:extLst>
        </c:ser>
        <c:dLbls>
          <c:showLegendKey val="0"/>
          <c:showVal val="1"/>
          <c:showCatName val="0"/>
          <c:showSerName val="0"/>
          <c:showPercent val="0"/>
          <c:showBubbleSize val="0"/>
        </c:dLbls>
        <c:gapWidth val="150"/>
        <c:axId val="606872080"/>
        <c:axId val="539198288"/>
      </c:barChart>
      <c:catAx>
        <c:axId val="606872080"/>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39198288"/>
        <c:crosses val="autoZero"/>
        <c:auto val="1"/>
        <c:lblAlgn val="ctr"/>
        <c:lblOffset val="100"/>
        <c:noMultiLvlLbl val="0"/>
      </c:catAx>
      <c:valAx>
        <c:axId val="539198288"/>
        <c:scaling>
          <c:orientation val="minMax"/>
        </c:scaling>
        <c:delete val="1"/>
        <c:axPos val="l"/>
        <c:numFmt formatCode="General" sourceLinked="1"/>
        <c:majorTickMark val="out"/>
        <c:minorTickMark val="none"/>
        <c:tickLblPos val="nextTo"/>
        <c:crossAx val="606872080"/>
        <c:crosses val="autoZero"/>
        <c:crossBetween val="between"/>
      </c:valAx>
      <c:spPr>
        <a:noFill/>
        <a:ln w="25400">
          <a:noFill/>
        </a:ln>
        <a:effectLst/>
      </c:spPr>
    </c:plotArea>
    <c:legend>
      <c:legendPos val="r"/>
      <c:layout>
        <c:manualLayout>
          <c:xMode val="edge"/>
          <c:yMode val="edge"/>
          <c:x val="0.90577150868918699"/>
          <c:y val="1.8428666669571599E-2"/>
          <c:w val="8.3868034428260504E-2"/>
          <c:h val="0.3959140365937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r>
              <a:rPr lang="en-US" spc="300" baseline="0" dirty="0"/>
              <a:t>CHART TITLE</a:t>
            </a:r>
          </a:p>
        </c:rich>
      </c:tx>
      <c:layout>
        <c:manualLayout>
          <c:xMode val="edge"/>
          <c:yMode val="edge"/>
          <c:x val="1.9215683947570201E-3"/>
          <c:y val="0"/>
        </c:manualLayout>
      </c:layout>
      <c:overlay val="0"/>
      <c:spPr>
        <a:noFill/>
        <a:ln>
          <a:noFill/>
        </a:ln>
        <a:effectLst/>
      </c:spPr>
      <c:txPr>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7.7396657871591903E-2"/>
          <c:y val="0.114137468245219"/>
          <c:w val="0.73762532981530304"/>
          <c:h val="0.77276267685724598"/>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9AAB-4AF2-BDB4-510A6DA3BB8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9AAB-4AF2-BDB4-510A6DA3BB83}"/>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Sheet1!$D$2:$D$3</c:f>
              <c:numCache>
                <c:formatCode>General</c:formatCode>
                <c:ptCount val="2"/>
                <c:pt idx="0">
                  <c:v>2.1</c:v>
                </c:pt>
                <c:pt idx="1">
                  <c:v>1.9</c:v>
                </c:pt>
              </c:numCache>
            </c:numRef>
          </c:val>
          <c:extLst>
            <c:ext xmlns:c16="http://schemas.microsoft.com/office/drawing/2014/chart" uri="{C3380CC4-5D6E-409C-BE32-E72D297353CC}">
              <c16:uniqueId val="{00000002-9AAB-4AF2-BDB4-510A6DA3BB83}"/>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Sheet1!$E$2:$E$3</c:f>
              <c:numCache>
                <c:formatCode>General</c:formatCode>
                <c:ptCount val="2"/>
                <c:pt idx="0">
                  <c:v>3.5</c:v>
                </c:pt>
                <c:pt idx="1">
                  <c:v>4.5</c:v>
                </c:pt>
              </c:numCache>
            </c:numRef>
          </c:val>
          <c:extLst>
            <c:ext xmlns:c16="http://schemas.microsoft.com/office/drawing/2014/chart" uri="{C3380CC4-5D6E-409C-BE32-E72D297353CC}">
              <c16:uniqueId val="{00000003-9AAB-4AF2-BDB4-510A6DA3BB83}"/>
            </c:ext>
          </c:extLst>
        </c:ser>
        <c:dLbls>
          <c:showLegendKey val="0"/>
          <c:showVal val="1"/>
          <c:showCatName val="0"/>
          <c:showSerName val="0"/>
          <c:showPercent val="0"/>
          <c:showBubbleSize val="0"/>
        </c:dLbls>
        <c:gapWidth val="80"/>
        <c:overlap val="100"/>
        <c:axId val="491182864"/>
        <c:axId val="1013695744"/>
      </c:barChart>
      <c:catAx>
        <c:axId val="491182864"/>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013695744"/>
        <c:crosses val="autoZero"/>
        <c:auto val="1"/>
        <c:lblAlgn val="ctr"/>
        <c:lblOffset val="100"/>
        <c:noMultiLvlLbl val="0"/>
      </c:catAx>
      <c:valAx>
        <c:axId val="1013695744"/>
        <c:scaling>
          <c:orientation val="minMax"/>
        </c:scaling>
        <c:delete val="1"/>
        <c:axPos val="l"/>
        <c:numFmt formatCode="General" sourceLinked="1"/>
        <c:majorTickMark val="out"/>
        <c:minorTickMark val="none"/>
        <c:tickLblPos val="nextTo"/>
        <c:crossAx val="491182864"/>
        <c:crosses val="autoZero"/>
        <c:crossBetween val="between"/>
      </c:valAx>
      <c:spPr>
        <a:noFill/>
        <a:ln w="25400">
          <a:noFill/>
        </a:ln>
        <a:effectLst/>
      </c:spPr>
    </c:plotArea>
    <c:legend>
      <c:legendPos val="r"/>
      <c:layout>
        <c:manualLayout>
          <c:xMode val="edge"/>
          <c:yMode val="edge"/>
          <c:x val="0.783359718557608"/>
          <c:y val="0.38179541423921398"/>
          <c:w val="0.16386983289358001"/>
          <c:h val="0.236409171521571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r>
              <a:rPr lang="en-US" spc="300" baseline="0" dirty="0"/>
              <a:t>CHART TITLE</a:t>
            </a:r>
          </a:p>
        </c:rich>
      </c:tx>
      <c:layout>
        <c:manualLayout>
          <c:xMode val="edge"/>
          <c:yMode val="edge"/>
          <c:x val="1.9215683947569899E-3"/>
          <c:y val="0"/>
        </c:manualLayout>
      </c:layout>
      <c:overlay val="0"/>
      <c:spPr>
        <a:noFill/>
        <a:ln>
          <a:noFill/>
        </a:ln>
        <a:effectLst/>
      </c:spPr>
      <c:txPr>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7.0360598065083602E-2"/>
          <c:y val="0.114137468245219"/>
          <c:w val="0.73762532981530304"/>
          <c:h val="0.78313881033408395"/>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C204-4486-87AC-4294133A2C7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C204-4486-87AC-4294133A2C7E}"/>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Sheet1!$D$2:$D$3</c:f>
              <c:numCache>
                <c:formatCode>General</c:formatCode>
                <c:ptCount val="2"/>
                <c:pt idx="0">
                  <c:v>2.1</c:v>
                </c:pt>
                <c:pt idx="1">
                  <c:v>1.9</c:v>
                </c:pt>
              </c:numCache>
            </c:numRef>
          </c:val>
          <c:extLst>
            <c:ext xmlns:c16="http://schemas.microsoft.com/office/drawing/2014/chart" uri="{C3380CC4-5D6E-409C-BE32-E72D297353CC}">
              <c16:uniqueId val="{00000002-C204-4486-87AC-4294133A2C7E}"/>
            </c:ext>
          </c:extLst>
        </c:ser>
        <c:ser>
          <c:idx val="3"/>
          <c:order val="3"/>
          <c:tx>
            <c:strRef>
              <c:f>Sheet1!$E$1</c:f>
              <c:strCache>
                <c:ptCount val="1"/>
                <c:pt idx="0">
                  <c:v>Series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Sheet1!$E$2:$E$3</c:f>
              <c:numCache>
                <c:formatCode>General</c:formatCode>
                <c:ptCount val="2"/>
                <c:pt idx="0">
                  <c:v>3.5</c:v>
                </c:pt>
                <c:pt idx="1">
                  <c:v>4.5</c:v>
                </c:pt>
              </c:numCache>
            </c:numRef>
          </c:val>
          <c:extLst>
            <c:ext xmlns:c16="http://schemas.microsoft.com/office/drawing/2014/chart" uri="{C3380CC4-5D6E-409C-BE32-E72D297353CC}">
              <c16:uniqueId val="{00000003-C204-4486-87AC-4294133A2C7E}"/>
            </c:ext>
          </c:extLst>
        </c:ser>
        <c:ser>
          <c:idx val="4"/>
          <c:order val="4"/>
          <c:tx>
            <c:strRef>
              <c:f>Sheet1!$F$1</c:f>
              <c:strCache>
                <c:ptCount val="1"/>
                <c:pt idx="0">
                  <c:v>Series 5</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Sheet1!$F$2:$F$3</c:f>
              <c:numCache>
                <c:formatCode>General</c:formatCode>
                <c:ptCount val="2"/>
                <c:pt idx="0">
                  <c:v>1.8</c:v>
                </c:pt>
                <c:pt idx="1">
                  <c:v>2.8</c:v>
                </c:pt>
              </c:numCache>
            </c:numRef>
          </c:val>
          <c:extLst>
            <c:ext xmlns:c16="http://schemas.microsoft.com/office/drawing/2014/chart" uri="{C3380CC4-5D6E-409C-BE32-E72D297353CC}">
              <c16:uniqueId val="{00000004-C204-4486-87AC-4294133A2C7E}"/>
            </c:ext>
          </c:extLst>
        </c:ser>
        <c:ser>
          <c:idx val="5"/>
          <c:order val="5"/>
          <c:tx>
            <c:strRef>
              <c:f>Sheet1!$G$1</c:f>
              <c:strCache>
                <c:ptCount val="1"/>
                <c:pt idx="0">
                  <c:v>Series 6</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Category 1</c:v>
                </c:pt>
                <c:pt idx="1">
                  <c:v>Category 2</c:v>
                </c:pt>
              </c:strCache>
            </c:strRef>
          </c:cat>
          <c:val>
            <c:numRef>
              <c:f>Sheet1!$G$2:$G$3</c:f>
              <c:numCache>
                <c:formatCode>General</c:formatCode>
                <c:ptCount val="2"/>
                <c:pt idx="0">
                  <c:v>3.2</c:v>
                </c:pt>
                <c:pt idx="1">
                  <c:v>3.7</c:v>
                </c:pt>
              </c:numCache>
            </c:numRef>
          </c:val>
          <c:extLst>
            <c:ext xmlns:c16="http://schemas.microsoft.com/office/drawing/2014/chart" uri="{C3380CC4-5D6E-409C-BE32-E72D297353CC}">
              <c16:uniqueId val="{00000005-C204-4486-87AC-4294133A2C7E}"/>
            </c:ext>
          </c:extLst>
        </c:ser>
        <c:dLbls>
          <c:showLegendKey val="0"/>
          <c:showVal val="1"/>
          <c:showCatName val="0"/>
          <c:showSerName val="0"/>
          <c:showPercent val="0"/>
          <c:showBubbleSize val="0"/>
        </c:dLbls>
        <c:gapWidth val="80"/>
        <c:overlap val="100"/>
        <c:axId val="520028656"/>
        <c:axId val="519082576"/>
      </c:barChart>
      <c:catAx>
        <c:axId val="520028656"/>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19082576"/>
        <c:crosses val="autoZero"/>
        <c:auto val="1"/>
        <c:lblAlgn val="ctr"/>
        <c:lblOffset val="100"/>
        <c:noMultiLvlLbl val="0"/>
      </c:catAx>
      <c:valAx>
        <c:axId val="519082576"/>
        <c:scaling>
          <c:orientation val="minMax"/>
          <c:max val="20"/>
        </c:scaling>
        <c:delete val="1"/>
        <c:axPos val="l"/>
        <c:numFmt formatCode="General" sourceLinked="1"/>
        <c:majorTickMark val="out"/>
        <c:minorTickMark val="none"/>
        <c:tickLblPos val="nextTo"/>
        <c:crossAx val="520028656"/>
        <c:crosses val="autoZero"/>
        <c:crossBetween val="between"/>
      </c:valAx>
      <c:spPr>
        <a:noFill/>
        <a:ln w="25400">
          <a:noFill/>
        </a:ln>
        <a:effectLst/>
      </c:spPr>
    </c:plotArea>
    <c:legend>
      <c:legendPos val="r"/>
      <c:layout>
        <c:manualLayout>
          <c:xMode val="edge"/>
          <c:yMode val="edge"/>
          <c:x val="0.79039577836411601"/>
          <c:y val="0.322693121358821"/>
          <c:w val="0.16386983289358001"/>
          <c:h val="0.35461375728235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sz="1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r>
              <a:rPr lang="en-US" sz="1600" b="0" spc="300" baseline="0" dirty="0"/>
              <a:t>CHART TITLE</a:t>
            </a:r>
          </a:p>
        </c:rich>
      </c:tx>
      <c:layout>
        <c:manualLayout>
          <c:xMode val="edge"/>
          <c:yMode val="edge"/>
          <c:x val="9.55180014695077E-4"/>
          <c:y val="0"/>
        </c:manualLayout>
      </c:layout>
      <c:overlay val="0"/>
      <c:spPr>
        <a:noFill/>
        <a:ln>
          <a:noFill/>
        </a:ln>
        <a:effectLst/>
      </c:spPr>
      <c:txPr>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29129212566430002"/>
          <c:y val="3.9024384793283899E-2"/>
          <c:w val="0.42238933664376899"/>
          <c:h val="0.92195123041343197"/>
        </c:manualLayout>
      </c:layout>
      <c:pieChart>
        <c:varyColors val="1"/>
        <c:ser>
          <c:idx val="0"/>
          <c:order val="0"/>
          <c:tx>
            <c:strRef>
              <c:f>Sheet1!$B$1</c:f>
              <c:strCache>
                <c:ptCount val="1"/>
                <c:pt idx="0">
                  <c:v>Sales</c:v>
                </c:pt>
              </c:strCache>
            </c:strRef>
          </c:tx>
          <c:dPt>
            <c:idx val="0"/>
            <c:bubble3D val="0"/>
            <c:spPr>
              <a:solidFill>
                <a:schemeClr val="accent1"/>
              </a:solidFill>
              <a:ln>
                <a:noFill/>
              </a:ln>
              <a:effectLst/>
            </c:spPr>
            <c:extLst>
              <c:ext xmlns:c16="http://schemas.microsoft.com/office/drawing/2014/chart" uri="{C3380CC4-5D6E-409C-BE32-E72D297353CC}">
                <c16:uniqueId val="{00000001-7E99-4B9C-87A2-795324A7DD35}"/>
              </c:ext>
            </c:extLst>
          </c:dPt>
          <c:dPt>
            <c:idx val="1"/>
            <c:bubble3D val="0"/>
            <c:spPr>
              <a:solidFill>
                <a:srgbClr val="4A4D4E"/>
              </a:solidFill>
              <a:ln>
                <a:noFill/>
              </a:ln>
              <a:effectLst/>
            </c:spPr>
            <c:extLst>
              <c:ext xmlns:c16="http://schemas.microsoft.com/office/drawing/2014/chart" uri="{C3380CC4-5D6E-409C-BE32-E72D297353CC}">
                <c16:uniqueId val="{00000003-7E99-4B9C-87A2-795324A7DD35}"/>
              </c:ext>
            </c:extLst>
          </c:dPt>
          <c:dPt>
            <c:idx val="2"/>
            <c:bubble3D val="0"/>
            <c:spPr>
              <a:solidFill>
                <a:srgbClr val="A6A6A6"/>
              </a:solidFill>
              <a:ln>
                <a:noFill/>
              </a:ln>
              <a:effectLst/>
            </c:spPr>
            <c:extLst>
              <c:ext xmlns:c16="http://schemas.microsoft.com/office/drawing/2014/chart" uri="{C3380CC4-5D6E-409C-BE32-E72D297353CC}">
                <c16:uniqueId val="{00000005-7E99-4B9C-87A2-795324A7DD35}"/>
              </c:ext>
            </c:extLst>
          </c:dPt>
          <c:dPt>
            <c:idx val="3"/>
            <c:bubble3D val="0"/>
            <c:spPr>
              <a:solidFill>
                <a:srgbClr val="D2D2D2"/>
              </a:solidFill>
              <a:ln>
                <a:noFill/>
              </a:ln>
              <a:effectLst/>
            </c:spPr>
            <c:extLst>
              <c:ext xmlns:c16="http://schemas.microsoft.com/office/drawing/2014/chart" uri="{C3380CC4-5D6E-409C-BE32-E72D297353CC}">
                <c16:uniqueId val="{00000007-7E99-4B9C-87A2-795324A7DD35}"/>
              </c:ext>
            </c:extLst>
          </c:dPt>
          <c:dLbls>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extLst>
          </c:dLbls>
          <c:cat>
            <c:strRef>
              <c:f>Sheet1!$A$2:$A$5</c:f>
              <c:strCache>
                <c:ptCount val="4"/>
                <c:pt idx="0">
                  <c:v>1st Quarter</c:v>
                </c:pt>
                <c:pt idx="1">
                  <c:v>2nd Quarter</c:v>
                </c:pt>
                <c:pt idx="2">
                  <c:v>3rd Quarter</c:v>
                </c:pt>
                <c:pt idx="3">
                  <c:v>4th Quarter</c:v>
                </c:pt>
              </c:strCache>
            </c:strRef>
          </c:cat>
          <c:val>
            <c:numRef>
              <c:f>Sheet1!$B$2:$B$5</c:f>
              <c:numCache>
                <c:formatCode>General</c:formatCode>
                <c:ptCount val="4"/>
                <c:pt idx="0">
                  <c:v>8.2000000000000011</c:v>
                </c:pt>
                <c:pt idx="1">
                  <c:v>4.2</c:v>
                </c:pt>
                <c:pt idx="2">
                  <c:v>3.1</c:v>
                </c:pt>
                <c:pt idx="3">
                  <c:v>2.6</c:v>
                </c:pt>
              </c:numCache>
            </c:numRef>
          </c:val>
          <c:extLst>
            <c:ext xmlns:c16="http://schemas.microsoft.com/office/drawing/2014/chart" uri="{C3380CC4-5D6E-409C-BE32-E72D297353CC}">
              <c16:uniqueId val="{00000008-7E99-4B9C-87A2-795324A7DD35}"/>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5380100961428698"/>
          <c:y val="0.322693121358821"/>
          <c:w val="0.108681192697972"/>
          <c:h val="0.236409171521571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0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r>
              <a:rPr lang="en-US" sz="1600" b="0" spc="300" baseline="0" dirty="0"/>
              <a:t>CHART TITLE</a:t>
            </a:r>
          </a:p>
        </c:rich>
      </c:tx>
      <c:layout>
        <c:manualLayout>
          <c:xMode val="edge"/>
          <c:yMode val="edge"/>
          <c:x val="1.9215683947570201E-3"/>
          <c:y val="0"/>
        </c:manualLayout>
      </c:layout>
      <c:overlay val="0"/>
      <c:spPr>
        <a:noFill/>
        <a:ln>
          <a:noFill/>
        </a:ln>
        <a:effectLst/>
      </c:spPr>
      <c:txPr>
        <a:bodyPr rot="0" spcFirstLastPara="1" vertOverflow="ellipsis" vert="horz" wrap="square" anchor="ctr" anchorCtr="1"/>
        <a:lstStyle/>
        <a:p>
          <a:pPr algn="l">
            <a:defRPr sz="1600" b="0"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8.9962551022068002E-2"/>
          <c:y val="0.16356272304601899"/>
          <c:w val="0.70152424738678298"/>
          <c:h val="0.728213932451099"/>
        </c:manualLayout>
      </c:layout>
      <c:pieChart>
        <c:varyColors val="1"/>
        <c:ser>
          <c:idx val="0"/>
          <c:order val="0"/>
          <c:tx>
            <c:strRef>
              <c:f>Sheet1!$B$1</c:f>
              <c:strCache>
                <c:ptCount val="1"/>
                <c:pt idx="0">
                  <c:v>Column1</c:v>
                </c:pt>
              </c:strCache>
            </c:strRef>
          </c:tx>
          <c:dPt>
            <c:idx val="0"/>
            <c:bubble3D val="0"/>
            <c:spPr>
              <a:solidFill>
                <a:schemeClr val="accent1"/>
              </a:solidFill>
              <a:ln>
                <a:noFill/>
              </a:ln>
              <a:effectLst/>
            </c:spPr>
            <c:extLst>
              <c:ext xmlns:c16="http://schemas.microsoft.com/office/drawing/2014/chart" uri="{C3380CC4-5D6E-409C-BE32-E72D297353CC}">
                <c16:uniqueId val="{00000006-7942-4D15-8379-85CEAA592E02}"/>
              </c:ext>
            </c:extLst>
          </c:dPt>
          <c:dPt>
            <c:idx val="1"/>
            <c:bubble3D val="0"/>
            <c:spPr>
              <a:solidFill>
                <a:srgbClr val="4A4D4E"/>
              </a:solidFill>
              <a:ln>
                <a:noFill/>
              </a:ln>
              <a:effectLst/>
            </c:spPr>
            <c:extLst>
              <c:ext xmlns:c16="http://schemas.microsoft.com/office/drawing/2014/chart" uri="{C3380CC4-5D6E-409C-BE32-E72D297353CC}">
                <c16:uniqueId val="{00000001-7942-4D15-8379-85CEAA592E02}"/>
              </c:ext>
            </c:extLst>
          </c:dPt>
          <c:dPt>
            <c:idx val="2"/>
            <c:bubble3D val="0"/>
            <c:spPr>
              <a:solidFill>
                <a:srgbClr val="A6A6A6"/>
              </a:solidFill>
              <a:ln>
                <a:noFill/>
              </a:ln>
              <a:effectLst/>
            </c:spPr>
            <c:extLst>
              <c:ext xmlns:c16="http://schemas.microsoft.com/office/drawing/2014/chart" uri="{C3380CC4-5D6E-409C-BE32-E72D297353CC}">
                <c16:uniqueId val="{00000003-7942-4D15-8379-85CEAA592E02}"/>
              </c:ext>
            </c:extLst>
          </c:dPt>
          <c:dPt>
            <c:idx val="3"/>
            <c:bubble3D val="0"/>
            <c:spPr>
              <a:solidFill>
                <a:srgbClr val="D2D2D2"/>
              </a:solidFill>
              <a:ln>
                <a:noFill/>
              </a:ln>
              <a:effectLst/>
            </c:spPr>
            <c:extLst>
              <c:ext xmlns:c16="http://schemas.microsoft.com/office/drawing/2014/chart" uri="{C3380CC4-5D6E-409C-BE32-E72D297353CC}">
                <c16:uniqueId val="{00000005-7942-4D15-8379-85CEAA592E02}"/>
              </c:ext>
            </c:extLst>
          </c:dPt>
          <c:dLbls>
            <c:dLbl>
              <c:idx val="0"/>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942-4D15-8379-85CEAA592E02}"/>
                </c:ext>
              </c:extLst>
            </c:dLbl>
            <c:dLbl>
              <c:idx val="1"/>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942-4D15-8379-85CEAA592E02}"/>
                </c:ext>
              </c:extLst>
            </c:dLbl>
            <c:dLbl>
              <c:idx val="2"/>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42-4D15-8379-85CEAA592E02}"/>
                </c:ext>
              </c:extLst>
            </c:dLbl>
            <c:dLbl>
              <c:idx val="3"/>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42-4D15-8379-85CEAA592E02}"/>
                </c:ext>
              </c:extLst>
            </c:dLbl>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7-7942-4D15-8379-85CEAA592E02}"/>
            </c:ext>
          </c:extLst>
        </c:ser>
        <c:dLbls>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GB" dirty="0">
              <a:latin typeface="Vodafone Rg" pitchFamily="34" charset="0"/>
            </a:endParaRPr>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F9584B7D-F332-42E4-B349-DEDC589F1ADB}" type="datetimeFigureOut">
              <a:rPr lang="en-GB" smtClean="0">
                <a:latin typeface="Vodafone Rg" pitchFamily="34" charset="0"/>
              </a:rPr>
              <a:pPr/>
              <a:t>03/10/2021</a:t>
            </a:fld>
            <a:endParaRPr lang="en-GB" dirty="0">
              <a:latin typeface="Vodafone Rg" pitchFamily="34" charset="0"/>
            </a:endParaRPr>
          </a:p>
        </p:txBody>
      </p:sp>
      <p:sp>
        <p:nvSpPr>
          <p:cNvPr id="4" name="Footer Placeholder 3"/>
          <p:cNvSpPr>
            <a:spLocks noGrp="1"/>
          </p:cNvSpPr>
          <p:nvPr>
            <p:ph type="ftr" sz="quarter" idx="2"/>
          </p:nvPr>
        </p:nvSpPr>
        <p:spPr>
          <a:xfrm>
            <a:off x="0" y="9377317"/>
            <a:ext cx="2945659" cy="493633"/>
          </a:xfrm>
          <a:prstGeom prst="rect">
            <a:avLst/>
          </a:prstGeom>
        </p:spPr>
        <p:txBody>
          <a:bodyPr vert="horz" lIns="91440" tIns="45720" rIns="91440" bIns="45720" rtlCol="0" anchor="b"/>
          <a:lstStyle>
            <a:lvl1pPr algn="l">
              <a:defRPr sz="1200"/>
            </a:lvl1pPr>
          </a:lstStyle>
          <a:p>
            <a:endParaRPr lang="en-GB" dirty="0">
              <a:latin typeface="Vodafone Rg" pitchFamily="34" charset="0"/>
            </a:endParaRPr>
          </a:p>
        </p:txBody>
      </p:sp>
      <p:sp>
        <p:nvSpPr>
          <p:cNvPr id="5" name="Slide Number Placeholder 4"/>
          <p:cNvSpPr>
            <a:spLocks noGrp="1"/>
          </p:cNvSpPr>
          <p:nvPr>
            <p:ph type="sldNum" sz="quarter" idx="3"/>
          </p:nvPr>
        </p:nvSpPr>
        <p:spPr>
          <a:xfrm>
            <a:off x="3850443" y="9377317"/>
            <a:ext cx="2945659" cy="493633"/>
          </a:xfrm>
          <a:prstGeom prst="rect">
            <a:avLst/>
          </a:prstGeom>
        </p:spPr>
        <p:txBody>
          <a:bodyPr vert="horz" lIns="91440" tIns="45720" rIns="91440" bIns="45720" rtlCol="0" anchor="b"/>
          <a:lstStyle>
            <a:lvl1pPr algn="r">
              <a:defRPr sz="1200"/>
            </a:lvl1pPr>
          </a:lstStyle>
          <a:p>
            <a:fld id="{EA1C1BE2-1563-4C9C-8E4A-C427D52BD2E1}" type="slidenum">
              <a:rPr lang="en-GB" smtClean="0">
                <a:latin typeface="Vodafone Rg" pitchFamily="34" charset="0"/>
              </a:rPr>
              <a:pPr/>
              <a:t>‹#›</a:t>
            </a:fld>
            <a:endParaRPr lang="en-GB" dirty="0">
              <a:latin typeface="Vodafone Rg" pitchFamily="34" charset="0"/>
            </a:endParaRPr>
          </a:p>
        </p:txBody>
      </p:sp>
    </p:spTree>
    <p:extLst>
      <p:ext uri="{BB962C8B-B14F-4D97-AF65-F5344CB8AC3E}">
        <p14:creationId xmlns:p14="http://schemas.microsoft.com/office/powerpoint/2010/main" val="4280741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atin typeface="Vodafone Rg" pitchFamily="34" charset="0"/>
              </a:defRPr>
            </a:lvl1pPr>
          </a:lstStyle>
          <a:p>
            <a:endParaRPr lang="en-GB" dirty="0"/>
          </a:p>
        </p:txBody>
      </p:sp>
      <p:sp>
        <p:nvSpPr>
          <p:cNvPr id="3" name="Date Placeholder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atin typeface="Vodafone Rg" pitchFamily="34" charset="0"/>
              </a:defRPr>
            </a:lvl1pPr>
          </a:lstStyle>
          <a:p>
            <a:fld id="{53ACD7AC-7E6F-4F59-A8AC-F454A6DBBD3A}" type="datetimeFigureOut">
              <a:rPr lang="en-GB" smtClean="0"/>
              <a:pPr/>
              <a:t>03/10/2021</a:t>
            </a:fld>
            <a:endParaRPr lang="en-GB" dirty="0"/>
          </a:p>
        </p:txBody>
      </p:sp>
      <p:sp>
        <p:nvSpPr>
          <p:cNvPr id="4" name="Slide Image Placeholder 3"/>
          <p:cNvSpPr>
            <a:spLocks noGrp="1" noRot="1" noChangeAspect="1"/>
          </p:cNvSpPr>
          <p:nvPr>
            <p:ph type="sldImg" idx="2"/>
          </p:nvPr>
        </p:nvSpPr>
        <p:spPr>
          <a:xfrm>
            <a:off x="107950" y="739775"/>
            <a:ext cx="6581775" cy="37020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689516"/>
            <a:ext cx="5438140" cy="444269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9"/>
            <a:ext cx="2945659" cy="493633"/>
          </a:xfrm>
          <a:prstGeom prst="rect">
            <a:avLst/>
          </a:prstGeom>
        </p:spPr>
        <p:txBody>
          <a:bodyPr vert="horz" lIns="91440" tIns="45720" rIns="91440" bIns="45720" rtlCol="0" anchor="b"/>
          <a:lstStyle>
            <a:lvl1pPr algn="l">
              <a:defRPr sz="1200">
                <a:latin typeface="Vodafone Rg" pitchFamily="34" charset="0"/>
              </a:defRPr>
            </a:lvl1pPr>
          </a:lstStyle>
          <a:p>
            <a:endParaRPr lang="en-GB" dirty="0"/>
          </a:p>
        </p:txBody>
      </p:sp>
      <p:sp>
        <p:nvSpPr>
          <p:cNvPr id="7" name="Slide Number Placeholder 6"/>
          <p:cNvSpPr>
            <a:spLocks noGrp="1"/>
          </p:cNvSpPr>
          <p:nvPr>
            <p:ph type="sldNum" sz="quarter" idx="5"/>
          </p:nvPr>
        </p:nvSpPr>
        <p:spPr>
          <a:xfrm>
            <a:off x="3850443" y="9377319"/>
            <a:ext cx="2945659" cy="493633"/>
          </a:xfrm>
          <a:prstGeom prst="rect">
            <a:avLst/>
          </a:prstGeom>
        </p:spPr>
        <p:txBody>
          <a:bodyPr vert="horz" lIns="91440" tIns="45720" rIns="91440" bIns="45720" rtlCol="0" anchor="b"/>
          <a:lstStyle>
            <a:lvl1pPr algn="r">
              <a:defRPr sz="1200">
                <a:latin typeface="Vodafone Rg" pitchFamily="34" charset="0"/>
              </a:defRPr>
            </a:lvl1pPr>
          </a:lstStyle>
          <a:p>
            <a:fld id="{2B3E1866-6ABF-4414-AFB5-B91146A1FA19}" type="slidenum">
              <a:rPr lang="en-GB" smtClean="0"/>
              <a:pPr/>
              <a:t>‹#›</a:t>
            </a:fld>
            <a:endParaRPr lang="en-GB" dirty="0"/>
          </a:p>
        </p:txBody>
      </p:sp>
    </p:spTree>
    <p:extLst>
      <p:ext uri="{BB962C8B-B14F-4D97-AF65-F5344CB8AC3E}">
        <p14:creationId xmlns:p14="http://schemas.microsoft.com/office/powerpoint/2010/main" val="22080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odafone Rg" pitchFamily="34" charset="0"/>
        <a:ea typeface="+mn-ea"/>
        <a:cs typeface="+mn-cs"/>
      </a:defRPr>
    </a:lvl1pPr>
    <a:lvl2pPr marL="457200" algn="l" defTabSz="914400" rtl="0" eaLnBrk="1" latinLnBrk="0" hangingPunct="1">
      <a:defRPr sz="1200" kern="1200">
        <a:solidFill>
          <a:schemeClr val="tx1"/>
        </a:solidFill>
        <a:latin typeface="Vodafone Rg" pitchFamily="34" charset="0"/>
        <a:ea typeface="+mn-ea"/>
        <a:cs typeface="+mn-cs"/>
      </a:defRPr>
    </a:lvl2pPr>
    <a:lvl3pPr marL="914400" algn="l" defTabSz="914400" rtl="0" eaLnBrk="1" latinLnBrk="0" hangingPunct="1">
      <a:defRPr sz="1200" kern="1200">
        <a:solidFill>
          <a:schemeClr val="tx1"/>
        </a:solidFill>
        <a:latin typeface="Vodafone Rg" pitchFamily="34" charset="0"/>
        <a:ea typeface="+mn-ea"/>
        <a:cs typeface="+mn-cs"/>
      </a:defRPr>
    </a:lvl3pPr>
    <a:lvl4pPr marL="1371600" algn="l" defTabSz="914400" rtl="0" eaLnBrk="1" latinLnBrk="0" hangingPunct="1">
      <a:defRPr sz="1200" kern="1200">
        <a:solidFill>
          <a:schemeClr val="tx1"/>
        </a:solidFill>
        <a:latin typeface="Vodafone Rg" pitchFamily="34" charset="0"/>
        <a:ea typeface="+mn-ea"/>
        <a:cs typeface="+mn-cs"/>
      </a:defRPr>
    </a:lvl4pPr>
    <a:lvl5pPr marL="1828800" algn="l" defTabSz="914400" rtl="0" eaLnBrk="1" latinLnBrk="0" hangingPunct="1">
      <a:defRPr sz="1200" kern="1200">
        <a:solidFill>
          <a:schemeClr val="tx1"/>
        </a:solidFill>
        <a:latin typeface="Vodafone Rg"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a:t>
            </a:fld>
            <a:endParaRPr lang="en-GB" dirty="0"/>
          </a:p>
        </p:txBody>
      </p:sp>
    </p:spTree>
    <p:extLst>
      <p:ext uri="{BB962C8B-B14F-4D97-AF65-F5344CB8AC3E}">
        <p14:creationId xmlns:p14="http://schemas.microsoft.com/office/powerpoint/2010/main" val="211931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7</a:t>
            </a:fld>
            <a:endParaRPr lang="en-GB" dirty="0"/>
          </a:p>
        </p:txBody>
      </p:sp>
    </p:spTree>
    <p:extLst>
      <p:ext uri="{BB962C8B-B14F-4D97-AF65-F5344CB8AC3E}">
        <p14:creationId xmlns:p14="http://schemas.microsoft.com/office/powerpoint/2010/main" val="412259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E">
              <a:latin typeface="Vodafone Rg" charset="0"/>
            </a:endParaRPr>
          </a:p>
        </p:txBody>
      </p:sp>
      <p:sp>
        <p:nvSpPr>
          <p:cNvPr id="737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fontAlgn="base" hangingPunct="1">
              <a:spcBef>
                <a:spcPct val="0"/>
              </a:spcBef>
              <a:spcAft>
                <a:spcPct val="0"/>
              </a:spcAft>
            </a:pPr>
            <a:fld id="{A7D1F71A-28BF-EE41-BF04-54337FCF1CEF}" type="slidenum">
              <a:rPr lang="en-GB" sz="1200"/>
              <a:pPr eaLnBrk="1" fontAlgn="base" hangingPunct="1">
                <a:spcBef>
                  <a:spcPct val="0"/>
                </a:spcBef>
                <a:spcAft>
                  <a:spcPct val="0"/>
                </a:spcAft>
              </a:pPr>
              <a:t>12</a:t>
            </a:fld>
            <a:endParaRPr lang="en-GB" sz="1200"/>
          </a:p>
        </p:txBody>
      </p:sp>
    </p:spTree>
    <p:extLst>
      <p:ext uri="{BB962C8B-B14F-4D97-AF65-F5344CB8AC3E}">
        <p14:creationId xmlns:p14="http://schemas.microsoft.com/office/powerpoint/2010/main" val="177503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22</a:t>
            </a:fld>
            <a:endParaRPr lang="en-GB" dirty="0"/>
          </a:p>
        </p:txBody>
      </p:sp>
    </p:spTree>
    <p:extLst>
      <p:ext uri="{BB962C8B-B14F-4D97-AF65-F5344CB8AC3E}">
        <p14:creationId xmlns:p14="http://schemas.microsoft.com/office/powerpoint/2010/main" val="81960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23</a:t>
            </a:fld>
            <a:endParaRPr lang="en-GB" dirty="0"/>
          </a:p>
        </p:txBody>
      </p:sp>
    </p:spTree>
    <p:extLst>
      <p:ext uri="{BB962C8B-B14F-4D97-AF65-F5344CB8AC3E}">
        <p14:creationId xmlns:p14="http://schemas.microsoft.com/office/powerpoint/2010/main" val="3742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5EEFB-1091-4AAD-AA10-5CCABFFD2151}" type="slidenum">
              <a:rPr lang="en-GB"/>
              <a:pPr/>
              <a:t>28</a:t>
            </a:fld>
            <a:endParaRPr lang="en-GB" dirty="0"/>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108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E1866-6ABF-4414-AFB5-B91146A1FA19}" type="slidenum">
              <a:rPr lang="en-GB" smtClean="0"/>
              <a:pPr/>
              <a:t>34</a:t>
            </a:fld>
            <a:endParaRPr lang="en-GB" dirty="0"/>
          </a:p>
        </p:txBody>
      </p:sp>
    </p:spTree>
    <p:extLst>
      <p:ext uri="{BB962C8B-B14F-4D97-AF65-F5344CB8AC3E}">
        <p14:creationId xmlns:p14="http://schemas.microsoft.com/office/powerpoint/2010/main" val="3379769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CFEAD-788C-E34E-A813-B631ABBF3CB7}"/>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6EDA77BE-20D9-F44F-8A9F-D81A5A8F403B}"/>
              </a:ext>
            </a:extLst>
          </p:cNvPr>
          <p:cNvSpPr>
            <a:spLocks noGrp="1"/>
          </p:cNvSpPr>
          <p:nvPr>
            <p:ph type="ctrTitle" hasCustomPrompt="1"/>
          </p:nvPr>
        </p:nvSpPr>
        <p:spPr>
          <a:xfrm>
            <a:off x="250824" y="334621"/>
            <a:ext cx="3600064"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a:t>
            </a:r>
            <a:endParaRPr lang="en-GB" dirty="0"/>
          </a:p>
        </p:txBody>
      </p:sp>
    </p:spTree>
    <p:extLst>
      <p:ext uri="{BB962C8B-B14F-4D97-AF65-F5344CB8AC3E}">
        <p14:creationId xmlns:p14="http://schemas.microsoft.com/office/powerpoint/2010/main" val="3201987661"/>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Image 17 One Line">
    <p:bg>
      <p:bgPr>
        <a:solidFill>
          <a:schemeClr val="bg1"/>
        </a:solidFill>
        <a:effectLst/>
      </p:bgPr>
    </p:bg>
    <p:spTree>
      <p:nvGrpSpPr>
        <p:cNvPr id="1" name=""/>
        <p:cNvGrpSpPr/>
        <p:nvPr/>
      </p:nvGrpSpPr>
      <p:grpSpPr>
        <a:xfrm>
          <a:off x="0" y="0"/>
          <a:ext cx="0" cy="0"/>
          <a:chOff x="0" y="0"/>
          <a:chExt cx="0" cy="0"/>
        </a:xfrm>
      </p:grpSpPr>
      <p:pic>
        <p:nvPicPr>
          <p:cNvPr id="5" name="Picture 4" descr="A sunset in the background&#10;&#10;Description automatically generated">
            <a:extLst>
              <a:ext uri="{FF2B5EF4-FFF2-40B4-BE49-F238E27FC236}">
                <a16:creationId xmlns:a16="http://schemas.microsoft.com/office/drawing/2014/main" id="{5D1088DD-5E3B-B34D-8C57-89B65E9104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76F8BD3B-8950-B14B-9577-A41D3580C306}"/>
              </a:ext>
            </a:extLst>
          </p:cNvPr>
          <p:cNvSpPr>
            <a:spLocks noGrp="1"/>
          </p:cNvSpPr>
          <p:nvPr>
            <p:ph type="ctrTitle" hasCustomPrompt="1"/>
          </p:nvPr>
        </p:nvSpPr>
        <p:spPr>
          <a:xfrm>
            <a:off x="250824" y="2534371"/>
            <a:ext cx="5235576" cy="435252"/>
          </a:xfrm>
          <a:prstGeom prst="rect">
            <a:avLst/>
          </a:prstGeom>
        </p:spPr>
        <p:txBody>
          <a:bodyPr anchor="t" anchorCtr="0">
            <a:noAutofit/>
          </a:bodyPr>
          <a:lstStyle>
            <a:lvl1pPr algn="l">
              <a:lnSpc>
                <a:spcPct val="90000"/>
              </a:lnSpc>
              <a:defRPr sz="3000" b="1" i="0" baseline="0">
                <a:solidFill>
                  <a:schemeClr val="bg1"/>
                </a:solidFill>
                <a:latin typeface="Vodafone Rg"/>
                <a:cs typeface="Vodafone Rg"/>
              </a:defRPr>
            </a:lvl1pPr>
          </a:lstStyle>
          <a:p>
            <a:r>
              <a:rPr lang="en-US" dirty="0"/>
              <a:t>HEADLINE GOES HERE</a:t>
            </a:r>
            <a:endParaRPr lang="en-GB" dirty="0"/>
          </a:p>
        </p:txBody>
      </p:sp>
      <p:sp>
        <p:nvSpPr>
          <p:cNvPr id="10" name="Footer Placeholder 3">
            <a:extLst>
              <a:ext uri="{FF2B5EF4-FFF2-40B4-BE49-F238E27FC236}">
                <a16:creationId xmlns:a16="http://schemas.microsoft.com/office/drawing/2014/main" id="{8A86E164-9FE5-F548-BA0B-D022389716F6}"/>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1" name="Text Placeholder 17">
            <a:extLst>
              <a:ext uri="{FF2B5EF4-FFF2-40B4-BE49-F238E27FC236}">
                <a16:creationId xmlns:a16="http://schemas.microsoft.com/office/drawing/2014/main" id="{EC4DD294-3DCA-B042-BABA-054C97A5C4A0}"/>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pic>
        <p:nvPicPr>
          <p:cNvPr id="12" name="Picture 11" descr="A picture containing drawing&#10;&#10;Description automatically generated">
            <a:extLst>
              <a:ext uri="{FF2B5EF4-FFF2-40B4-BE49-F238E27FC236}">
                <a16:creationId xmlns:a16="http://schemas.microsoft.com/office/drawing/2014/main" id="{ADAD5440-D18D-A940-8B55-81C7AFDC6A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3" name="Subtitle 2">
            <a:extLst>
              <a:ext uri="{FF2B5EF4-FFF2-40B4-BE49-F238E27FC236}">
                <a16:creationId xmlns:a16="http://schemas.microsoft.com/office/drawing/2014/main" id="{0AC5F84E-927E-1A46-87AB-4A28F225CBF3}"/>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2819029181"/>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Image 16 Two Lin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curtain&#10;&#10;Description automatically generated">
            <a:extLst>
              <a:ext uri="{FF2B5EF4-FFF2-40B4-BE49-F238E27FC236}">
                <a16:creationId xmlns:a16="http://schemas.microsoft.com/office/drawing/2014/main" id="{BBB3D15C-6ED3-7643-A965-5368BFA47BAD}"/>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86FDA53-0E3D-8940-9D36-1762018BA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2" name="Title 1">
            <a:extLst>
              <a:ext uri="{FF2B5EF4-FFF2-40B4-BE49-F238E27FC236}">
                <a16:creationId xmlns:a16="http://schemas.microsoft.com/office/drawing/2014/main" id="{99BAFC3F-9552-7544-BEF6-B23503E0E9DE}"/>
              </a:ext>
            </a:extLst>
          </p:cNvPr>
          <p:cNvSpPr>
            <a:spLocks noGrp="1"/>
          </p:cNvSpPr>
          <p:nvPr>
            <p:ph type="ctrTitle" hasCustomPrompt="1"/>
          </p:nvPr>
        </p:nvSpPr>
        <p:spPr>
          <a:xfrm>
            <a:off x="250825" y="2431051"/>
            <a:ext cx="4567064"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 MAX</a:t>
            </a:r>
            <a:endParaRPr lang="en-GB" dirty="0"/>
          </a:p>
        </p:txBody>
      </p:sp>
      <p:sp>
        <p:nvSpPr>
          <p:cNvPr id="13" name="Subtitle 2">
            <a:extLst>
              <a:ext uri="{FF2B5EF4-FFF2-40B4-BE49-F238E27FC236}">
                <a16:creationId xmlns:a16="http://schemas.microsoft.com/office/drawing/2014/main" id="{68B8A5F4-1238-C240-BB3D-087FA7381046}"/>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4" name="Footer Placeholder 3">
            <a:extLst>
              <a:ext uri="{FF2B5EF4-FFF2-40B4-BE49-F238E27FC236}">
                <a16:creationId xmlns:a16="http://schemas.microsoft.com/office/drawing/2014/main" id="{2F77B798-B56D-CE4E-BE65-5D09F616665A}"/>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5" name="Text Placeholder 17">
            <a:extLst>
              <a:ext uri="{FF2B5EF4-FFF2-40B4-BE49-F238E27FC236}">
                <a16:creationId xmlns:a16="http://schemas.microsoft.com/office/drawing/2014/main" id="{2D05268A-2605-3E4C-BE4A-B5A1EBD21331}"/>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spTree>
    <p:extLst>
      <p:ext uri="{BB962C8B-B14F-4D97-AF65-F5344CB8AC3E}">
        <p14:creationId xmlns:p14="http://schemas.microsoft.com/office/powerpoint/2010/main" val="3204699428"/>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Slide Image 17 One Lin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curtain&#10;&#10;Description automatically generated">
            <a:extLst>
              <a:ext uri="{FF2B5EF4-FFF2-40B4-BE49-F238E27FC236}">
                <a16:creationId xmlns:a16="http://schemas.microsoft.com/office/drawing/2014/main" id="{6162433D-DBF3-D44F-977B-F5D907DB7AE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57AA2597-0DA3-0740-A8AF-1B8BC073F4A1}"/>
              </a:ext>
            </a:extLst>
          </p:cNvPr>
          <p:cNvSpPr>
            <a:spLocks noGrp="1"/>
          </p:cNvSpPr>
          <p:nvPr>
            <p:ph type="ctrTitle" hasCustomPrompt="1"/>
          </p:nvPr>
        </p:nvSpPr>
        <p:spPr>
          <a:xfrm>
            <a:off x="250824" y="2534371"/>
            <a:ext cx="5235576" cy="435252"/>
          </a:xfrm>
          <a:prstGeom prst="rect">
            <a:avLst/>
          </a:prstGeom>
        </p:spPr>
        <p:txBody>
          <a:bodyPr anchor="t" anchorCtr="0">
            <a:noAutofit/>
          </a:bodyPr>
          <a:lstStyle>
            <a:lvl1pPr algn="l">
              <a:lnSpc>
                <a:spcPct val="90000"/>
              </a:lnSpc>
              <a:defRPr sz="3000" b="1" i="0" baseline="0">
                <a:solidFill>
                  <a:schemeClr val="bg1"/>
                </a:solidFill>
                <a:latin typeface="Vodafone Rg"/>
                <a:cs typeface="Vodafone Rg"/>
              </a:defRPr>
            </a:lvl1pPr>
          </a:lstStyle>
          <a:p>
            <a:r>
              <a:rPr lang="en-US" dirty="0"/>
              <a:t>HEADLINE GOES HERE</a:t>
            </a:r>
            <a:endParaRPr lang="en-GB" dirty="0"/>
          </a:p>
        </p:txBody>
      </p:sp>
      <p:sp>
        <p:nvSpPr>
          <p:cNvPr id="11" name="Footer Placeholder 3">
            <a:extLst>
              <a:ext uri="{FF2B5EF4-FFF2-40B4-BE49-F238E27FC236}">
                <a16:creationId xmlns:a16="http://schemas.microsoft.com/office/drawing/2014/main" id="{E76ADDD3-5B01-5948-B7CE-6A5CA4FA3F90}"/>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2" name="Text Placeholder 17">
            <a:extLst>
              <a:ext uri="{FF2B5EF4-FFF2-40B4-BE49-F238E27FC236}">
                <a16:creationId xmlns:a16="http://schemas.microsoft.com/office/drawing/2014/main" id="{ECDA786F-9808-FD4A-85B0-2095EB9A8F40}"/>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pic>
        <p:nvPicPr>
          <p:cNvPr id="13" name="Picture 12" descr="A picture containing drawing&#10;&#10;Description automatically generated">
            <a:extLst>
              <a:ext uri="{FF2B5EF4-FFF2-40B4-BE49-F238E27FC236}">
                <a16:creationId xmlns:a16="http://schemas.microsoft.com/office/drawing/2014/main" id="{F0B1361D-132A-B241-A85B-09CF2AE46C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4" name="Subtitle 2">
            <a:extLst>
              <a:ext uri="{FF2B5EF4-FFF2-40B4-BE49-F238E27FC236}">
                <a16:creationId xmlns:a16="http://schemas.microsoft.com/office/drawing/2014/main" id="{39282F3F-6922-3B4A-8D85-A7D50A48D802}"/>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3049349829"/>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Title Slide Image 16 Two Lin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ed, orange, sitting, dark&#10;&#10;Description automatically generated">
            <a:extLst>
              <a:ext uri="{FF2B5EF4-FFF2-40B4-BE49-F238E27FC236}">
                <a16:creationId xmlns:a16="http://schemas.microsoft.com/office/drawing/2014/main" id="{69E8B2E3-3190-F944-B2E9-F7B0B18F4386}"/>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86FDA53-0E3D-8940-9D36-1762018BA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2" name="Title 1">
            <a:extLst>
              <a:ext uri="{FF2B5EF4-FFF2-40B4-BE49-F238E27FC236}">
                <a16:creationId xmlns:a16="http://schemas.microsoft.com/office/drawing/2014/main" id="{792D92DA-3D28-F845-8B9E-26231C75DE03}"/>
              </a:ext>
            </a:extLst>
          </p:cNvPr>
          <p:cNvSpPr>
            <a:spLocks noGrp="1"/>
          </p:cNvSpPr>
          <p:nvPr>
            <p:ph type="ctrTitle" hasCustomPrompt="1"/>
          </p:nvPr>
        </p:nvSpPr>
        <p:spPr>
          <a:xfrm>
            <a:off x="250825" y="2431051"/>
            <a:ext cx="4597800"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 MAX</a:t>
            </a:r>
            <a:endParaRPr lang="en-GB" dirty="0"/>
          </a:p>
        </p:txBody>
      </p:sp>
      <p:sp>
        <p:nvSpPr>
          <p:cNvPr id="13" name="Subtitle 2">
            <a:extLst>
              <a:ext uri="{FF2B5EF4-FFF2-40B4-BE49-F238E27FC236}">
                <a16:creationId xmlns:a16="http://schemas.microsoft.com/office/drawing/2014/main" id="{33AC6ABF-F21E-8741-B3DF-42C81516F576}"/>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4" name="Footer Placeholder 3">
            <a:extLst>
              <a:ext uri="{FF2B5EF4-FFF2-40B4-BE49-F238E27FC236}">
                <a16:creationId xmlns:a16="http://schemas.microsoft.com/office/drawing/2014/main" id="{E9AD71B7-5EC3-454D-84E0-6DE062000D3F}"/>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5" name="Text Placeholder 17">
            <a:extLst>
              <a:ext uri="{FF2B5EF4-FFF2-40B4-BE49-F238E27FC236}">
                <a16:creationId xmlns:a16="http://schemas.microsoft.com/office/drawing/2014/main" id="{335F3984-341E-5248-9D8F-28B7B7CE57F9}"/>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spTree>
    <p:extLst>
      <p:ext uri="{BB962C8B-B14F-4D97-AF65-F5344CB8AC3E}">
        <p14:creationId xmlns:p14="http://schemas.microsoft.com/office/powerpoint/2010/main" val="714380694"/>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Image 17 One Lin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ed, orange, sitting, dark&#10;&#10;Description automatically generated">
            <a:extLst>
              <a:ext uri="{FF2B5EF4-FFF2-40B4-BE49-F238E27FC236}">
                <a16:creationId xmlns:a16="http://schemas.microsoft.com/office/drawing/2014/main" id="{E16C43C9-E02A-9F4B-B570-23083A6BD70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F38B0A71-F46E-5B48-8CDF-852D14E355F9}"/>
              </a:ext>
            </a:extLst>
          </p:cNvPr>
          <p:cNvSpPr>
            <a:spLocks noGrp="1"/>
          </p:cNvSpPr>
          <p:nvPr>
            <p:ph type="ctrTitle" hasCustomPrompt="1"/>
          </p:nvPr>
        </p:nvSpPr>
        <p:spPr>
          <a:xfrm>
            <a:off x="250824" y="2534371"/>
            <a:ext cx="5235576" cy="435252"/>
          </a:xfrm>
          <a:prstGeom prst="rect">
            <a:avLst/>
          </a:prstGeom>
        </p:spPr>
        <p:txBody>
          <a:bodyPr anchor="t" anchorCtr="0">
            <a:noAutofit/>
          </a:bodyPr>
          <a:lstStyle>
            <a:lvl1pPr algn="l">
              <a:lnSpc>
                <a:spcPct val="90000"/>
              </a:lnSpc>
              <a:defRPr sz="3000" b="1" i="0" baseline="0">
                <a:solidFill>
                  <a:schemeClr val="bg1"/>
                </a:solidFill>
                <a:latin typeface="Vodafone Rg"/>
                <a:cs typeface="Vodafone Rg"/>
              </a:defRPr>
            </a:lvl1pPr>
          </a:lstStyle>
          <a:p>
            <a:r>
              <a:rPr lang="en-US" dirty="0"/>
              <a:t>HEADLINE GOES HERE</a:t>
            </a:r>
            <a:endParaRPr lang="en-GB" dirty="0"/>
          </a:p>
        </p:txBody>
      </p:sp>
      <p:sp>
        <p:nvSpPr>
          <p:cNvPr id="11" name="Footer Placeholder 3">
            <a:extLst>
              <a:ext uri="{FF2B5EF4-FFF2-40B4-BE49-F238E27FC236}">
                <a16:creationId xmlns:a16="http://schemas.microsoft.com/office/drawing/2014/main" id="{3200BECD-25ED-DC49-842B-0E3922A5E6DA}"/>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2" name="Text Placeholder 17">
            <a:extLst>
              <a:ext uri="{FF2B5EF4-FFF2-40B4-BE49-F238E27FC236}">
                <a16:creationId xmlns:a16="http://schemas.microsoft.com/office/drawing/2014/main" id="{0AC080A8-0ED0-1349-BF81-3166C3CA6CB1}"/>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pic>
        <p:nvPicPr>
          <p:cNvPr id="13" name="Picture 12" descr="A picture containing drawing&#10;&#10;Description automatically generated">
            <a:extLst>
              <a:ext uri="{FF2B5EF4-FFF2-40B4-BE49-F238E27FC236}">
                <a16:creationId xmlns:a16="http://schemas.microsoft.com/office/drawing/2014/main" id="{7CDEA6DB-9387-5247-B647-6505E6F8DC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4" name="Subtitle 2">
            <a:extLst>
              <a:ext uri="{FF2B5EF4-FFF2-40B4-BE49-F238E27FC236}">
                <a16:creationId xmlns:a16="http://schemas.microsoft.com/office/drawing/2014/main" id="{739374CD-AFDE-9544-BCCC-5EB07CFA2675}"/>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3501179694"/>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Title Slide Image 16 Two Lin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ed, orange, sitting, food&#10;&#10;Description automatically generated">
            <a:extLst>
              <a:ext uri="{FF2B5EF4-FFF2-40B4-BE49-F238E27FC236}">
                <a16:creationId xmlns:a16="http://schemas.microsoft.com/office/drawing/2014/main" id="{4272FE0B-168B-3A45-836B-A8DFD664572E}"/>
              </a:ext>
            </a:extLst>
          </p:cNvPr>
          <p:cNvPicPr>
            <a:picLocks noChangeAspect="1"/>
          </p:cNvPicPr>
          <p:nvPr userDrawn="1"/>
        </p:nvPicPr>
        <p:blipFill>
          <a:blip r:embed="rId2"/>
          <a:stretch>
            <a:fillRect/>
          </a:stretch>
        </p:blipFill>
        <p:spPr>
          <a:xfrm>
            <a:off x="6341" y="0"/>
            <a:ext cx="9131318" cy="51435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86FDA53-0E3D-8940-9D36-1762018BA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1" name="Title 1">
            <a:extLst>
              <a:ext uri="{FF2B5EF4-FFF2-40B4-BE49-F238E27FC236}">
                <a16:creationId xmlns:a16="http://schemas.microsoft.com/office/drawing/2014/main" id="{BB7F84D8-8EA5-4747-B2EA-BDBF0AA77D3A}"/>
              </a:ext>
            </a:extLst>
          </p:cNvPr>
          <p:cNvSpPr>
            <a:spLocks noGrp="1"/>
          </p:cNvSpPr>
          <p:nvPr>
            <p:ph type="ctrTitle" hasCustomPrompt="1"/>
          </p:nvPr>
        </p:nvSpPr>
        <p:spPr>
          <a:xfrm>
            <a:off x="250824" y="2431051"/>
            <a:ext cx="4705377"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 MAX</a:t>
            </a:r>
            <a:endParaRPr lang="en-GB" dirty="0"/>
          </a:p>
        </p:txBody>
      </p:sp>
      <p:sp>
        <p:nvSpPr>
          <p:cNvPr id="12" name="Subtitle 2">
            <a:extLst>
              <a:ext uri="{FF2B5EF4-FFF2-40B4-BE49-F238E27FC236}">
                <a16:creationId xmlns:a16="http://schemas.microsoft.com/office/drawing/2014/main" id="{6778CA7F-97ED-4841-98BA-870EB4FCD7DB}"/>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3" name="Footer Placeholder 3">
            <a:extLst>
              <a:ext uri="{FF2B5EF4-FFF2-40B4-BE49-F238E27FC236}">
                <a16:creationId xmlns:a16="http://schemas.microsoft.com/office/drawing/2014/main" id="{8D5A7D8E-1232-634C-B51B-A64FEBC2893D}"/>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4" name="Text Placeholder 17">
            <a:extLst>
              <a:ext uri="{FF2B5EF4-FFF2-40B4-BE49-F238E27FC236}">
                <a16:creationId xmlns:a16="http://schemas.microsoft.com/office/drawing/2014/main" id="{6AD54471-2F07-AC4F-A223-D3B8E68070A5}"/>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spTree>
    <p:extLst>
      <p:ext uri="{BB962C8B-B14F-4D97-AF65-F5344CB8AC3E}">
        <p14:creationId xmlns:p14="http://schemas.microsoft.com/office/powerpoint/2010/main" val="1095170201"/>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Title Slide Image 17 One Lin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ed, orange, sitting, food&#10;&#10;Description automatically generated">
            <a:extLst>
              <a:ext uri="{FF2B5EF4-FFF2-40B4-BE49-F238E27FC236}">
                <a16:creationId xmlns:a16="http://schemas.microsoft.com/office/drawing/2014/main" id="{4700BDB0-B57A-F248-B9F2-01CB4FF25538}"/>
              </a:ext>
            </a:extLst>
          </p:cNvPr>
          <p:cNvPicPr>
            <a:picLocks noChangeAspect="1"/>
          </p:cNvPicPr>
          <p:nvPr userDrawn="1"/>
        </p:nvPicPr>
        <p:blipFill>
          <a:blip r:embed="rId2"/>
          <a:stretch>
            <a:fillRect/>
          </a:stretch>
        </p:blipFill>
        <p:spPr>
          <a:xfrm>
            <a:off x="6341" y="0"/>
            <a:ext cx="9131318" cy="5143500"/>
          </a:xfrm>
          <a:prstGeom prst="rect">
            <a:avLst/>
          </a:prstGeom>
        </p:spPr>
      </p:pic>
      <p:sp>
        <p:nvSpPr>
          <p:cNvPr id="10" name="Title 1">
            <a:extLst>
              <a:ext uri="{FF2B5EF4-FFF2-40B4-BE49-F238E27FC236}">
                <a16:creationId xmlns:a16="http://schemas.microsoft.com/office/drawing/2014/main" id="{B5116D0F-584D-1745-8044-F9657E8883AF}"/>
              </a:ext>
            </a:extLst>
          </p:cNvPr>
          <p:cNvSpPr>
            <a:spLocks noGrp="1"/>
          </p:cNvSpPr>
          <p:nvPr>
            <p:ph type="ctrTitle" hasCustomPrompt="1"/>
          </p:nvPr>
        </p:nvSpPr>
        <p:spPr>
          <a:xfrm>
            <a:off x="250824" y="2534371"/>
            <a:ext cx="5235576" cy="435252"/>
          </a:xfrm>
          <a:prstGeom prst="rect">
            <a:avLst/>
          </a:prstGeom>
        </p:spPr>
        <p:txBody>
          <a:bodyPr anchor="t" anchorCtr="0">
            <a:noAutofit/>
          </a:bodyPr>
          <a:lstStyle>
            <a:lvl1pPr algn="l">
              <a:lnSpc>
                <a:spcPct val="90000"/>
              </a:lnSpc>
              <a:defRPr sz="3000" b="1" i="0" baseline="0">
                <a:solidFill>
                  <a:schemeClr val="bg1"/>
                </a:solidFill>
                <a:latin typeface="Vodafone Rg"/>
                <a:cs typeface="Vodafone Rg"/>
              </a:defRPr>
            </a:lvl1pPr>
          </a:lstStyle>
          <a:p>
            <a:r>
              <a:rPr lang="en-US" dirty="0"/>
              <a:t>HEADLINE GOES HERE</a:t>
            </a:r>
            <a:endParaRPr lang="en-GB" dirty="0"/>
          </a:p>
        </p:txBody>
      </p:sp>
      <p:sp>
        <p:nvSpPr>
          <p:cNvPr id="11" name="Footer Placeholder 3">
            <a:extLst>
              <a:ext uri="{FF2B5EF4-FFF2-40B4-BE49-F238E27FC236}">
                <a16:creationId xmlns:a16="http://schemas.microsoft.com/office/drawing/2014/main" id="{39D9DB0E-12FF-1942-9B25-75A58BF3ED48}"/>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2" name="Text Placeholder 17">
            <a:extLst>
              <a:ext uri="{FF2B5EF4-FFF2-40B4-BE49-F238E27FC236}">
                <a16:creationId xmlns:a16="http://schemas.microsoft.com/office/drawing/2014/main" id="{9FF094D8-FEF9-6549-83CF-27CB70E7264C}"/>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pic>
        <p:nvPicPr>
          <p:cNvPr id="13" name="Picture 12" descr="A picture containing drawing&#10;&#10;Description automatically generated">
            <a:extLst>
              <a:ext uri="{FF2B5EF4-FFF2-40B4-BE49-F238E27FC236}">
                <a16:creationId xmlns:a16="http://schemas.microsoft.com/office/drawing/2014/main" id="{16090D73-B477-484E-BF92-27C1794B0A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14" name="Subtitle 2">
            <a:extLst>
              <a:ext uri="{FF2B5EF4-FFF2-40B4-BE49-F238E27FC236}">
                <a16:creationId xmlns:a16="http://schemas.microsoft.com/office/drawing/2014/main" id="{0170417B-27EC-E546-B78F-B95618E501BC}"/>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4256161652"/>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Image BG">
    <p:spTree>
      <p:nvGrpSpPr>
        <p:cNvPr id="1" name=""/>
        <p:cNvGrpSpPr/>
        <p:nvPr/>
      </p:nvGrpSpPr>
      <p:grpSpPr>
        <a:xfrm>
          <a:off x="0" y="0"/>
          <a:ext cx="0" cy="0"/>
          <a:chOff x="0" y="0"/>
          <a:chExt cx="0" cy="0"/>
        </a:xfrm>
      </p:grpSpPr>
      <p:pic>
        <p:nvPicPr>
          <p:cNvPr id="12" name="Picture 11" descr="A picture containing light&#10;&#10;Description automatically generated">
            <a:extLst>
              <a:ext uri="{FF2B5EF4-FFF2-40B4-BE49-F238E27FC236}">
                <a16:creationId xmlns:a16="http://schemas.microsoft.com/office/drawing/2014/main" id="{BAE7EDB6-9919-C945-87C3-5614EA3FA7B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Title 3"/>
          <p:cNvSpPr>
            <a:spLocks noGrp="1"/>
          </p:cNvSpPr>
          <p:nvPr>
            <p:ph type="title" hasCustomPrompt="1"/>
          </p:nvPr>
        </p:nvSpPr>
        <p:spPr>
          <a:xfrm>
            <a:off x="250825" y="205978"/>
            <a:ext cx="8642350" cy="667479"/>
          </a:xfrm>
          <a:prstGeom prst="rect">
            <a:avLst/>
          </a:prstGeom>
        </p:spPr>
        <p:txBody>
          <a:bodyPr/>
          <a:lstStyle>
            <a:lvl1pPr>
              <a:defRPr>
                <a:solidFill>
                  <a:schemeClr val="bg1"/>
                </a:solidFill>
              </a:defRPr>
            </a:lvl1pPr>
          </a:lstStyle>
          <a:p>
            <a:r>
              <a:rPr lang="en-US" dirty="0"/>
              <a:t>CLICK TO EDIT MASTER TITLE STYLE</a:t>
            </a:r>
            <a:endParaRPr lang="en-GB" dirty="0"/>
          </a:p>
        </p:txBody>
      </p:sp>
      <p:sp>
        <p:nvSpPr>
          <p:cNvPr id="6" name="Date Placeholder 5"/>
          <p:cNvSpPr>
            <a:spLocks noGrp="1"/>
          </p:cNvSpPr>
          <p:nvPr>
            <p:ph type="dt" sz="half" idx="10"/>
          </p:nvPr>
        </p:nvSpPr>
        <p:spPr/>
        <p:txBody>
          <a:bodyPr/>
          <a:lstStyle>
            <a:lvl1pPr>
              <a:defRPr>
                <a:solidFill>
                  <a:schemeClr val="bg1"/>
                </a:solidFill>
              </a:defRPr>
            </a:lvl1pPr>
          </a:lstStyle>
          <a:p>
            <a:fld id="{90E84F51-9D06-0646-9C43-4EADA2828A07}" type="datetime1">
              <a:rPr lang="en-GB" smtClean="0"/>
              <a:t>03/10/2021</a:t>
            </a:fld>
            <a:endParaRPr lang="en-US" dirty="0"/>
          </a:p>
        </p:txBody>
      </p:sp>
      <p:sp>
        <p:nvSpPr>
          <p:cNvPr id="7" name="Footer Placeholder 6"/>
          <p:cNvSpPr>
            <a:spLocks noGrp="1"/>
          </p:cNvSpPr>
          <p:nvPr>
            <p:ph type="ftr" sz="quarter" idx="11"/>
          </p:nvPr>
        </p:nvSpPr>
        <p:spPr/>
        <p:txBody>
          <a:bodyPr/>
          <a:lstStyle>
            <a:lvl1pPr>
              <a:defRPr>
                <a:solidFill>
                  <a:schemeClr val="bg1"/>
                </a:solidFill>
              </a:defRPr>
            </a:lvl1pPr>
          </a:lstStyle>
          <a:p>
            <a:r>
              <a:rPr lang="en-GB"/>
              <a:t>INSERT CONFIDENTIALITY LEVEL IN SLIDE FOOTER </a:t>
            </a:r>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10" name="Content Placeholder 9"/>
          <p:cNvSpPr>
            <a:spLocks noGrp="1"/>
          </p:cNvSpPr>
          <p:nvPr>
            <p:ph sz="quarter" idx="13"/>
          </p:nvPr>
        </p:nvSpPr>
        <p:spPr>
          <a:xfrm>
            <a:off x="250825" y="873457"/>
            <a:ext cx="8642350" cy="36032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a:extLst>
              <a:ext uri="{FF2B5EF4-FFF2-40B4-BE49-F238E27FC236}">
                <a16:creationId xmlns:a16="http://schemas.microsoft.com/office/drawing/2014/main" id="{168C8EA4-E4B8-F04C-850F-7A61929B9A3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Tree>
    <p:extLst>
      <p:ext uri="{BB962C8B-B14F-4D97-AF65-F5344CB8AC3E}">
        <p14:creationId xmlns:p14="http://schemas.microsoft.com/office/powerpoint/2010/main" val="3036191078"/>
      </p:ext>
    </p:extLst>
  </p:cSld>
  <p:clrMapOvr>
    <a:masterClrMapping/>
  </p:clrMapOvr>
  <p:transition spd="slow">
    <p:wipe dir="r"/>
  </p:transition>
  <p:extLst>
    <p:ext uri="{DCECCB84-F9BA-43D5-87BE-67443E8EF086}">
      <p15:sldGuideLst xmlns:p15="http://schemas.microsoft.com/office/powerpoint/2012/main">
        <p15:guide id="1" pos="42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50825" y="205978"/>
            <a:ext cx="8642350" cy="667479"/>
          </a:xfrm>
          <a:prstGeom prst="rect">
            <a:avLst/>
          </a:prstGeom>
        </p:spPr>
        <p:txBody>
          <a:bodyPr/>
          <a:lstStyle/>
          <a:p>
            <a:r>
              <a:rPr lang="en-US" dirty="0"/>
              <a:t>CLICK TO EDIT MASTER TITLE STYLE</a:t>
            </a:r>
            <a:endParaRPr lang="en-GB" dirty="0"/>
          </a:p>
        </p:txBody>
      </p:sp>
      <p:sp>
        <p:nvSpPr>
          <p:cNvPr id="6" name="Date Placeholder 5"/>
          <p:cNvSpPr>
            <a:spLocks noGrp="1"/>
          </p:cNvSpPr>
          <p:nvPr>
            <p:ph type="dt" sz="half" idx="10"/>
          </p:nvPr>
        </p:nvSpPr>
        <p:spPr/>
        <p:txBody>
          <a:bodyPr/>
          <a:lstStyle/>
          <a:p>
            <a:fld id="{90207949-77D2-8946-A00C-B50C58EAD843}" type="datetime1">
              <a:rPr lang="en-GB" smtClean="0"/>
              <a:t>03/10/2021</a:t>
            </a:fld>
            <a:endParaRPr lang="en-GB" dirty="0"/>
          </a:p>
        </p:txBody>
      </p:sp>
      <p:sp>
        <p:nvSpPr>
          <p:cNvPr id="7" name="Footer Placeholder 6"/>
          <p:cNvSpPr>
            <a:spLocks noGrp="1"/>
          </p:cNvSpPr>
          <p:nvPr>
            <p:ph type="ftr" sz="quarter" idx="11"/>
          </p:nvPr>
        </p:nvSpPr>
        <p:spPr/>
        <p:txBody>
          <a:bodyPr/>
          <a:lstStyle/>
          <a:p>
            <a:r>
              <a:rPr lang="en-GB" dirty="0"/>
              <a:t>INSERT CONFIDENTIALITY LEVEL IN SLIDE FOOTER </a:t>
            </a:r>
          </a:p>
        </p:txBody>
      </p:sp>
      <p:sp>
        <p:nvSpPr>
          <p:cNvPr id="8" name="Slide Number Placeholder 7"/>
          <p:cNvSpPr>
            <a:spLocks noGrp="1"/>
          </p:cNvSpPr>
          <p:nvPr>
            <p:ph type="sldNum" sz="quarter" idx="12"/>
          </p:nvPr>
        </p:nvSpPr>
        <p:spPr/>
        <p:txBody>
          <a:bodyPr/>
          <a:lstStyle/>
          <a:p>
            <a:fld id="{72A83A2B-3358-44F8-83A0-4598795D8FB5}" type="slidenum">
              <a:rPr lang="en-GB" smtClean="0"/>
              <a:pPr/>
              <a:t>‹#›</a:t>
            </a:fld>
            <a:endParaRPr lang="en-GB" dirty="0"/>
          </a:p>
        </p:txBody>
      </p:sp>
      <p:sp>
        <p:nvSpPr>
          <p:cNvPr id="10" name="Content Placeholder 9"/>
          <p:cNvSpPr>
            <a:spLocks noGrp="1"/>
          </p:cNvSpPr>
          <p:nvPr>
            <p:ph sz="quarter" idx="13"/>
          </p:nvPr>
        </p:nvSpPr>
        <p:spPr>
          <a:xfrm>
            <a:off x="250825" y="998924"/>
            <a:ext cx="8642350" cy="3404027"/>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70164913"/>
      </p:ext>
    </p:extLst>
  </p:cSld>
  <p:clrMapOvr>
    <a:masterClrMapping/>
  </p:clrMapOvr>
  <p:transition spd="slow">
    <p:wipe dir="r"/>
  </p:transition>
  <p:extLst>
    <p:ext uri="{DCECCB84-F9BA-43D5-87BE-67443E8EF086}">
      <p15:sldGuideLst xmlns:p15="http://schemas.microsoft.com/office/powerpoint/2012/main">
        <p15:guide id="1" pos="427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0007476C-11CB-CB45-8F84-D0EFF81E9473}" type="datetime1">
              <a:rPr lang="en-GB" smtClean="0"/>
              <a:t>03/10/2021</a:t>
            </a:fld>
            <a:endParaRPr lang="en-GB" dirty="0"/>
          </a:p>
        </p:txBody>
      </p:sp>
      <p:sp>
        <p:nvSpPr>
          <p:cNvPr id="12" name="Picture Placeholder 11"/>
          <p:cNvSpPr>
            <a:spLocks noGrp="1"/>
          </p:cNvSpPr>
          <p:nvPr>
            <p:ph type="pic" sz="quarter" idx="16"/>
          </p:nvPr>
        </p:nvSpPr>
        <p:spPr>
          <a:xfrm>
            <a:off x="4679950" y="998925"/>
            <a:ext cx="4213225" cy="3477826"/>
          </a:xfrm>
          <a:solidFill>
            <a:schemeClr val="bg1">
              <a:lumMod val="95000"/>
            </a:schemeClr>
          </a:solidFill>
        </p:spPr>
        <p:txBody>
          <a:bodyPr/>
          <a:lstStyle>
            <a:lvl1pPr marL="0" indent="0">
              <a:buNone/>
              <a:defRPr/>
            </a:lvl1pPr>
          </a:lstStyle>
          <a:p>
            <a:endParaRPr lang="en-GB" dirty="0"/>
          </a:p>
        </p:txBody>
      </p:sp>
      <p:sp>
        <p:nvSpPr>
          <p:cNvPr id="5" name="Content Placeholder 4"/>
          <p:cNvSpPr>
            <a:spLocks noGrp="1"/>
          </p:cNvSpPr>
          <p:nvPr>
            <p:ph sz="quarter" idx="17"/>
          </p:nvPr>
        </p:nvSpPr>
        <p:spPr>
          <a:xfrm>
            <a:off x="250825" y="998925"/>
            <a:ext cx="4213225" cy="3477826"/>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3">
            <a:extLst>
              <a:ext uri="{FF2B5EF4-FFF2-40B4-BE49-F238E27FC236}">
                <a16:creationId xmlns:a16="http://schemas.microsoft.com/office/drawing/2014/main" id="{81DDA30A-36D1-DC4B-A45A-6FB4926B8C9A}"/>
              </a:ext>
            </a:extLst>
          </p:cNvPr>
          <p:cNvSpPr>
            <a:spLocks noGrp="1"/>
          </p:cNvSpPr>
          <p:nvPr>
            <p:ph type="title" hasCustomPrompt="1"/>
          </p:nvPr>
        </p:nvSpPr>
        <p:spPr>
          <a:xfrm>
            <a:off x="250825" y="205978"/>
            <a:ext cx="8642350" cy="66747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900892715"/>
      </p:ext>
    </p:extLst>
  </p:cSld>
  <p:clrMapOvr>
    <a:masterClrMapping/>
  </p:clrMapOvr>
  <p:transition spd="slow">
    <p:wipe dir="r"/>
  </p:transition>
  <p:extLst>
    <p:ext uri="{DCECCB84-F9BA-43D5-87BE-67443E8EF086}">
      <p15:sldGuideLst xmlns:p15="http://schemas.microsoft.com/office/powerpoint/2012/main">
        <p15:guide id="1" pos="28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CFEAD-788C-E34E-A813-B631ABBF3CB7}"/>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4EBD14E6-38EB-A048-B304-795793E0CAD1}"/>
              </a:ext>
            </a:extLst>
          </p:cNvPr>
          <p:cNvSpPr>
            <a:spLocks noGrp="1"/>
          </p:cNvSpPr>
          <p:nvPr>
            <p:ph type="ctrTitle" hasCustomPrompt="1"/>
          </p:nvPr>
        </p:nvSpPr>
        <p:spPr>
          <a:xfrm>
            <a:off x="250824" y="334621"/>
            <a:ext cx="3600064"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a:t>
            </a:r>
            <a:endParaRPr lang="en-GB" dirty="0"/>
          </a:p>
        </p:txBody>
      </p:sp>
    </p:spTree>
    <p:extLst>
      <p:ext uri="{BB962C8B-B14F-4D97-AF65-F5344CB8AC3E}">
        <p14:creationId xmlns:p14="http://schemas.microsoft.com/office/powerpoint/2010/main" val="563335659"/>
      </p:ext>
    </p:extLst>
  </p:cSld>
  <p:clrMapOvr>
    <a:masterClrMapping/>
  </p:clrMapOvr>
  <p:transition spd="slow">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Chart">
    <p:spTree>
      <p:nvGrpSpPr>
        <p:cNvPr id="1" name=""/>
        <p:cNvGrpSpPr/>
        <p:nvPr/>
      </p:nvGrpSpPr>
      <p:grpSpPr>
        <a:xfrm>
          <a:off x="0" y="0"/>
          <a:ext cx="0" cy="0"/>
          <a:chOff x="0" y="0"/>
          <a:chExt cx="0" cy="0"/>
        </a:xfrm>
      </p:grpSpPr>
      <p:sp>
        <p:nvSpPr>
          <p:cNvPr id="9" name="Footer Placeholder 8"/>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10" name="Slide Number Placeholder 9"/>
          <p:cNvSpPr>
            <a:spLocks noGrp="1"/>
          </p:cNvSpPr>
          <p:nvPr>
            <p:ph type="sldNum" sz="quarter" idx="13"/>
          </p:nvPr>
        </p:nvSpPr>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p:txBody>
          <a:bodyPr/>
          <a:lstStyle/>
          <a:p>
            <a:fld id="{3C16E809-0DF7-7244-B215-55A598E9B6EF}" type="datetime1">
              <a:rPr lang="en-GB" smtClean="0"/>
              <a:t>03/10/2021</a:t>
            </a:fld>
            <a:endParaRPr lang="en-GB" dirty="0"/>
          </a:p>
        </p:txBody>
      </p:sp>
      <p:sp>
        <p:nvSpPr>
          <p:cNvPr id="3" name="Chart Placeholder 2"/>
          <p:cNvSpPr>
            <a:spLocks noGrp="1"/>
          </p:cNvSpPr>
          <p:nvPr>
            <p:ph type="chart" sz="quarter" idx="18"/>
          </p:nvPr>
        </p:nvSpPr>
        <p:spPr>
          <a:xfrm>
            <a:off x="4679950" y="1001988"/>
            <a:ext cx="4213225" cy="3474761"/>
          </a:xfrm>
        </p:spPr>
        <p:txBody>
          <a:bodyPr/>
          <a:lstStyle>
            <a:lvl1pPr marL="0" indent="0">
              <a:buNone/>
              <a:defRPr/>
            </a:lvl1pPr>
          </a:lstStyle>
          <a:p>
            <a:endParaRPr lang="en-GB"/>
          </a:p>
        </p:txBody>
      </p:sp>
      <p:sp>
        <p:nvSpPr>
          <p:cNvPr id="13" name="Text Placeholder 12"/>
          <p:cNvSpPr>
            <a:spLocks noGrp="1"/>
          </p:cNvSpPr>
          <p:nvPr>
            <p:ph type="body" sz="quarter" idx="19"/>
          </p:nvPr>
        </p:nvSpPr>
        <p:spPr>
          <a:xfrm>
            <a:off x="250825" y="998925"/>
            <a:ext cx="4213225" cy="3477825"/>
          </a:xfrm>
        </p:spPr>
        <p:txBody>
          <a:bodyPr/>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a:xfrm>
            <a:off x="250825" y="205978"/>
            <a:ext cx="8635526" cy="66747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98332880"/>
      </p:ext>
    </p:extLst>
  </p:cSld>
  <p:clrMapOvr>
    <a:masterClrMapping/>
  </p:clrMapOvr>
  <p:transition spd="slow">
    <p:wipe dir="r"/>
  </p:transition>
  <p:extLst>
    <p:ext uri="{DCECCB84-F9BA-43D5-87BE-67443E8EF086}">
      <p15:sldGuideLst xmlns:p15="http://schemas.microsoft.com/office/powerpoint/2012/main">
        <p15:guide id="1" pos="28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50825" y="205978"/>
            <a:ext cx="8635526" cy="667479"/>
          </a:xfrm>
          <a:prstGeom prst="rect">
            <a:avLst/>
          </a:prstGeom>
        </p:spPr>
        <p:txBody>
          <a:bodyPr/>
          <a:lstStyle/>
          <a:p>
            <a:r>
              <a:rPr lang="en-US" dirty="0"/>
              <a:t>CLICK TO EDIT MASTER TITLE STYLE</a:t>
            </a:r>
            <a:endParaRPr lang="en-GB" dirty="0"/>
          </a:p>
        </p:txBody>
      </p:sp>
      <p:sp>
        <p:nvSpPr>
          <p:cNvPr id="6" name="Footer Placeholder 8">
            <a:extLst>
              <a:ext uri="{FF2B5EF4-FFF2-40B4-BE49-F238E27FC236}">
                <a16:creationId xmlns:a16="http://schemas.microsoft.com/office/drawing/2014/main" id="{3576500D-8BC7-2547-B39A-FF4233B84430}"/>
              </a:ext>
            </a:extLst>
          </p:cNvPr>
          <p:cNvSpPr>
            <a:spLocks noGrp="1"/>
          </p:cNvSpPr>
          <p:nvPr>
            <p:ph type="ftr" sz="quarter" idx="12"/>
          </p:nvPr>
        </p:nvSpPr>
        <p:spPr>
          <a:xfrm>
            <a:off x="253395" y="4712099"/>
            <a:ext cx="2753330" cy="238889"/>
          </a:xfrm>
        </p:spPr>
        <p:txBody>
          <a:bodyPr/>
          <a:lstStyle/>
          <a:p>
            <a:pPr lvl="0" algn="l"/>
            <a:r>
              <a:rPr lang="en-GB" dirty="0">
                <a:solidFill>
                  <a:schemeClr val="tx1"/>
                </a:solidFill>
              </a:rPr>
              <a:t>INSERT CONFIDENTIALITY LEVEL IN SLIDE FOOTER </a:t>
            </a:r>
          </a:p>
        </p:txBody>
      </p:sp>
      <p:sp>
        <p:nvSpPr>
          <p:cNvPr id="8" name="Slide Number Placeholder 9">
            <a:extLst>
              <a:ext uri="{FF2B5EF4-FFF2-40B4-BE49-F238E27FC236}">
                <a16:creationId xmlns:a16="http://schemas.microsoft.com/office/drawing/2014/main" id="{6E833534-172E-F740-A953-BDC40BB0C90B}"/>
              </a:ext>
            </a:extLst>
          </p:cNvPr>
          <p:cNvSpPr>
            <a:spLocks noGrp="1"/>
          </p:cNvSpPr>
          <p:nvPr>
            <p:ph type="sldNum" sz="quarter" idx="13"/>
          </p:nvPr>
        </p:nvSpPr>
        <p:spPr>
          <a:xfrm>
            <a:off x="4365295" y="4713136"/>
            <a:ext cx="413410" cy="238889"/>
          </a:xfrm>
        </p:spPr>
        <p:txBody>
          <a:bodyPr/>
          <a:lstStyle/>
          <a:p>
            <a:fld id="{72A83A2B-3358-44F8-83A0-4598795D8FB5}" type="slidenum">
              <a:rPr lang="en-GB" smtClean="0"/>
              <a:pPr/>
              <a:t>‹#›</a:t>
            </a:fld>
            <a:endParaRPr lang="en-GB" dirty="0"/>
          </a:p>
        </p:txBody>
      </p:sp>
      <p:sp>
        <p:nvSpPr>
          <p:cNvPr id="9" name="Date Placeholder 3">
            <a:extLst>
              <a:ext uri="{FF2B5EF4-FFF2-40B4-BE49-F238E27FC236}">
                <a16:creationId xmlns:a16="http://schemas.microsoft.com/office/drawing/2014/main" id="{B123E05F-ECE6-794C-949E-B3A6EB80909D}"/>
              </a:ext>
            </a:extLst>
          </p:cNvPr>
          <p:cNvSpPr>
            <a:spLocks noGrp="1"/>
          </p:cNvSpPr>
          <p:nvPr>
            <p:ph type="dt" sz="half" idx="14"/>
          </p:nvPr>
        </p:nvSpPr>
        <p:spPr>
          <a:xfrm>
            <a:off x="5741234" y="4712099"/>
            <a:ext cx="1972552" cy="238889"/>
          </a:xfrm>
        </p:spPr>
        <p:txBody>
          <a:bodyPr/>
          <a:lstStyle/>
          <a:p>
            <a:fld id="{435A870E-067B-3D49-BAF1-4A3D301A423A}" type="datetime1">
              <a:rPr lang="en-GB" smtClean="0"/>
              <a:t>03/10/2021</a:t>
            </a:fld>
            <a:endParaRPr lang="en-GB" dirty="0"/>
          </a:p>
        </p:txBody>
      </p:sp>
    </p:spTree>
    <p:extLst>
      <p:ext uri="{BB962C8B-B14F-4D97-AF65-F5344CB8AC3E}">
        <p14:creationId xmlns:p14="http://schemas.microsoft.com/office/powerpoint/2010/main" val="598645107"/>
      </p:ext>
    </p:extLst>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8">
            <a:extLst>
              <a:ext uri="{FF2B5EF4-FFF2-40B4-BE49-F238E27FC236}">
                <a16:creationId xmlns:a16="http://schemas.microsoft.com/office/drawing/2014/main" id="{7D306A45-5186-6B42-95D6-DFC9F1A33997}"/>
              </a:ext>
            </a:extLst>
          </p:cNvPr>
          <p:cNvSpPr>
            <a:spLocks noGrp="1"/>
          </p:cNvSpPr>
          <p:nvPr>
            <p:ph type="ftr" sz="quarter" idx="12"/>
          </p:nvPr>
        </p:nvSpPr>
        <p:spPr>
          <a:xfrm>
            <a:off x="253395" y="4712099"/>
            <a:ext cx="2753330" cy="238889"/>
          </a:xfrm>
        </p:spPr>
        <p:txBody>
          <a:bodyPr/>
          <a:lstStyle/>
          <a:p>
            <a:pPr lvl="0" algn="l"/>
            <a:r>
              <a:rPr lang="en-GB" dirty="0">
                <a:solidFill>
                  <a:schemeClr val="tx1"/>
                </a:solidFill>
              </a:rPr>
              <a:t>INSERT CONFIDENTIALITY LEVEL IN SLIDE FOOTER </a:t>
            </a:r>
          </a:p>
        </p:txBody>
      </p:sp>
      <p:sp>
        <p:nvSpPr>
          <p:cNvPr id="7" name="Slide Number Placeholder 9">
            <a:extLst>
              <a:ext uri="{FF2B5EF4-FFF2-40B4-BE49-F238E27FC236}">
                <a16:creationId xmlns:a16="http://schemas.microsoft.com/office/drawing/2014/main" id="{5C90283B-47A7-7846-A101-AE192E6F801B}"/>
              </a:ext>
            </a:extLst>
          </p:cNvPr>
          <p:cNvSpPr>
            <a:spLocks noGrp="1"/>
          </p:cNvSpPr>
          <p:nvPr>
            <p:ph type="sldNum" sz="quarter" idx="13"/>
          </p:nvPr>
        </p:nvSpPr>
        <p:spPr>
          <a:xfrm>
            <a:off x="4365295" y="4713136"/>
            <a:ext cx="413410" cy="238889"/>
          </a:xfrm>
        </p:spPr>
        <p:txBody>
          <a:bodyPr/>
          <a:lstStyle/>
          <a:p>
            <a:fld id="{72A83A2B-3358-44F8-83A0-4598795D8FB5}" type="slidenum">
              <a:rPr lang="en-GB" smtClean="0"/>
              <a:pPr/>
              <a:t>‹#›</a:t>
            </a:fld>
            <a:endParaRPr lang="en-GB" dirty="0"/>
          </a:p>
        </p:txBody>
      </p:sp>
    </p:spTree>
    <p:extLst>
      <p:ext uri="{BB962C8B-B14F-4D97-AF65-F5344CB8AC3E}">
        <p14:creationId xmlns:p14="http://schemas.microsoft.com/office/powerpoint/2010/main" val="2270019831"/>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White Speechmark">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light, red&#10;&#10;Description automatically generated">
            <a:extLst>
              <a:ext uri="{FF2B5EF4-FFF2-40B4-BE49-F238E27FC236}">
                <a16:creationId xmlns:a16="http://schemas.microsoft.com/office/drawing/2014/main" id="{263AD21C-77E9-C445-BB13-2BEA0BF384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451349" y="2046817"/>
            <a:ext cx="4364405" cy="829733"/>
          </a:xfrm>
          <a:prstGeom prst="rect">
            <a:avLst/>
          </a:prstGeom>
        </p:spPr>
        <p:txBody>
          <a:bodyPr anchor="ctr" anchorCtr="0">
            <a:noAutofit/>
          </a:bodyPr>
          <a:lstStyle>
            <a:lvl1pPr>
              <a:lnSpc>
                <a:spcPct val="90000"/>
              </a:lnSpc>
              <a:defRPr sz="2400" b="1" cap="none" baseline="0">
                <a:solidFill>
                  <a:schemeClr val="bg1"/>
                </a:solidFill>
                <a:latin typeface="Vodafone Rg" pitchFamily="34" charset="0"/>
              </a:defRPr>
            </a:lvl1pPr>
          </a:lstStyle>
          <a:p>
            <a:r>
              <a:rPr lang="en-US" dirty="0"/>
              <a:t>CLICK TO EDIT MASTER TITLE STYLE</a:t>
            </a:r>
            <a:endParaRPr lang="en-GB" dirty="0"/>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dirty="0"/>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p:txBody>
          <a:bodyPr/>
          <a:lstStyle>
            <a:lvl1pPr>
              <a:defRPr>
                <a:solidFill>
                  <a:schemeClr val="bg1"/>
                </a:solidFill>
              </a:defRPr>
            </a:lvl1pPr>
          </a:lstStyle>
          <a:p>
            <a:fld id="{A3C2AACA-1793-C343-8EF5-82A05B0E0FB7}" type="datetime1">
              <a:rPr lang="en-GB" smtClean="0"/>
              <a:t>03/10/2021</a:t>
            </a:fld>
            <a:endParaRPr lang="en-US" dirty="0"/>
          </a:p>
        </p:txBody>
      </p:sp>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pic>
        <p:nvPicPr>
          <p:cNvPr id="12" name="Picture 11">
            <a:extLst>
              <a:ext uri="{FF2B5EF4-FFF2-40B4-BE49-F238E27FC236}">
                <a16:creationId xmlns:a16="http://schemas.microsoft.com/office/drawing/2014/main" id="{932EFF00-68D0-9A42-881A-1B99D4B221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
        <p:nvSpPr>
          <p:cNvPr id="4" name="TextBox 3">
            <a:extLst>
              <a:ext uri="{FF2B5EF4-FFF2-40B4-BE49-F238E27FC236}">
                <a16:creationId xmlns:a16="http://schemas.microsoft.com/office/drawing/2014/main" id="{89B3678A-E147-8942-9068-73A309C1E59C}"/>
              </a:ext>
            </a:extLst>
          </p:cNvPr>
          <p:cNvSpPr txBox="1"/>
          <p:nvPr userDrawn="1"/>
        </p:nvSpPr>
        <p:spPr>
          <a:xfrm>
            <a:off x="9548037" y="5443870"/>
            <a:ext cx="0" cy="0"/>
          </a:xfrm>
          <a:prstGeom prst="rect">
            <a:avLst/>
          </a:prstGeom>
        </p:spPr>
        <p:txBody>
          <a:bodyPr wrap="none" lIns="0" tIns="0" rIns="0" bIns="0" rtlCol="0">
            <a:noAutofit/>
          </a:bodyPr>
          <a:lstStyle/>
          <a:p>
            <a:pPr marL="0" indent="0">
              <a:buFont typeface="Arial" pitchFamily="34" charset="0"/>
              <a:buNone/>
            </a:pPr>
            <a:endParaRPr lang="en-US" dirty="0">
              <a:latin typeface="Vodafone Rg" pitchFamily="34" charset="0"/>
            </a:endParaRPr>
          </a:p>
        </p:txBody>
      </p:sp>
    </p:spTree>
    <p:extLst>
      <p:ext uri="{BB962C8B-B14F-4D97-AF65-F5344CB8AC3E}">
        <p14:creationId xmlns:p14="http://schemas.microsoft.com/office/powerpoint/2010/main" val="641443746"/>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Red Speechmark">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sitting, red, orange, holding&#10;&#10;Description automatically generated">
            <a:extLst>
              <a:ext uri="{FF2B5EF4-FFF2-40B4-BE49-F238E27FC236}">
                <a16:creationId xmlns:a16="http://schemas.microsoft.com/office/drawing/2014/main" id="{A7CF502D-E1B2-2C43-A55E-8F8628D57E3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sp>
        <p:nvSpPr>
          <p:cNvPr id="11" name="Title 1">
            <a:extLst>
              <a:ext uri="{FF2B5EF4-FFF2-40B4-BE49-F238E27FC236}">
                <a16:creationId xmlns:a16="http://schemas.microsoft.com/office/drawing/2014/main" id="{BC0B2C89-A915-3445-A9B4-4173E8C1A6AA}"/>
              </a:ext>
            </a:extLst>
          </p:cNvPr>
          <p:cNvSpPr>
            <a:spLocks noGrp="1"/>
          </p:cNvSpPr>
          <p:nvPr>
            <p:ph type="ctrTitle" hasCustomPrompt="1"/>
          </p:nvPr>
        </p:nvSpPr>
        <p:spPr>
          <a:xfrm>
            <a:off x="4451349" y="2046817"/>
            <a:ext cx="4364405" cy="829733"/>
          </a:xfrm>
          <a:prstGeom prst="rect">
            <a:avLst/>
          </a:prstGeom>
        </p:spPr>
        <p:txBody>
          <a:bodyPr anchor="ctr" anchorCtr="0">
            <a:noAutofit/>
          </a:bodyPr>
          <a:lstStyle>
            <a:lvl1pPr>
              <a:lnSpc>
                <a:spcPct val="90000"/>
              </a:lnSpc>
              <a:defRPr sz="2400" b="1" cap="none" baseline="0">
                <a:solidFill>
                  <a:schemeClr val="bg1"/>
                </a:solidFill>
                <a:latin typeface="Vodafone Rg" pitchFamily="34" charset="0"/>
              </a:defRPr>
            </a:lvl1pPr>
          </a:lstStyle>
          <a:p>
            <a:r>
              <a:rPr lang="en-US" dirty="0"/>
              <a:t>CLICK TO EDIT MASTER TITLE STYLE</a:t>
            </a:r>
            <a:endParaRPr lang="en-GB" dirty="0"/>
          </a:p>
        </p:txBody>
      </p:sp>
      <p:sp>
        <p:nvSpPr>
          <p:cNvPr id="13" name="Footer Placeholder 7">
            <a:extLst>
              <a:ext uri="{FF2B5EF4-FFF2-40B4-BE49-F238E27FC236}">
                <a16:creationId xmlns:a16="http://schemas.microsoft.com/office/drawing/2014/main" id="{255FDBD8-A6DF-9745-8846-16CE6771C1B5}"/>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4" name="Slide Number Placeholder 8">
            <a:extLst>
              <a:ext uri="{FF2B5EF4-FFF2-40B4-BE49-F238E27FC236}">
                <a16:creationId xmlns:a16="http://schemas.microsoft.com/office/drawing/2014/main" id="{832AB56F-0CD7-374B-A64E-9CE194C088AC}"/>
              </a:ext>
            </a:extLst>
          </p:cNvPr>
          <p:cNvSpPr>
            <a:spLocks noGrp="1"/>
          </p:cNvSpPr>
          <p:nvPr>
            <p:ph type="sldNum" sz="quarter" idx="11"/>
          </p:nvPr>
        </p:nvSpPr>
        <p:spPr>
          <a:xfrm>
            <a:off x="4365295" y="4713136"/>
            <a:ext cx="413410" cy="238889"/>
          </a:xfrm>
        </p:spPr>
        <p:txBody>
          <a:bodyPr/>
          <a:lstStyle>
            <a:lvl1pPr>
              <a:defRPr>
                <a:solidFill>
                  <a:schemeClr val="bg1"/>
                </a:solidFill>
              </a:defRPr>
            </a:lvl1pPr>
          </a:lstStyle>
          <a:p>
            <a:fld id="{72A83A2B-3358-44F8-83A0-4598795D8FB5}" type="slidenum">
              <a:rPr lang="en-GB" smtClean="0"/>
              <a:pPr/>
              <a:t>‹#›</a:t>
            </a:fld>
            <a:endParaRPr lang="en-GB" dirty="0"/>
          </a:p>
        </p:txBody>
      </p:sp>
      <p:sp>
        <p:nvSpPr>
          <p:cNvPr id="15" name="Date Placeholder 2">
            <a:extLst>
              <a:ext uri="{FF2B5EF4-FFF2-40B4-BE49-F238E27FC236}">
                <a16:creationId xmlns:a16="http://schemas.microsoft.com/office/drawing/2014/main" id="{10F0EE6D-13EC-A543-9CF3-A79A71766CA9}"/>
              </a:ext>
            </a:extLst>
          </p:cNvPr>
          <p:cNvSpPr>
            <a:spLocks noGrp="1"/>
          </p:cNvSpPr>
          <p:nvPr>
            <p:ph type="dt" sz="half" idx="12"/>
          </p:nvPr>
        </p:nvSpPr>
        <p:spPr>
          <a:xfrm>
            <a:off x="5741234" y="4712099"/>
            <a:ext cx="1972552" cy="238889"/>
          </a:xfrm>
        </p:spPr>
        <p:txBody>
          <a:bodyPr/>
          <a:lstStyle>
            <a:lvl1pPr>
              <a:defRPr>
                <a:solidFill>
                  <a:schemeClr val="bg1"/>
                </a:solidFill>
              </a:defRPr>
            </a:lvl1pPr>
          </a:lstStyle>
          <a:p>
            <a:fld id="{FC06CD93-77D0-5642-BB49-8ED403BEC73E}" type="datetime1">
              <a:rPr lang="en-GB" smtClean="0"/>
              <a:t>03/10/2021</a:t>
            </a:fld>
            <a:endParaRPr lang="en-US" dirty="0"/>
          </a:p>
        </p:txBody>
      </p:sp>
      <p:pic>
        <p:nvPicPr>
          <p:cNvPr id="16" name="Picture 15">
            <a:extLst>
              <a:ext uri="{FF2B5EF4-FFF2-40B4-BE49-F238E27FC236}">
                <a16:creationId xmlns:a16="http://schemas.microsoft.com/office/drawing/2014/main" id="{6F0D8E89-D4D8-6344-82C9-21FE3C4E7DE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Tree>
    <p:extLst>
      <p:ext uri="{BB962C8B-B14F-4D97-AF65-F5344CB8AC3E}">
        <p14:creationId xmlns:p14="http://schemas.microsoft.com/office/powerpoint/2010/main" val="474736849"/>
      </p:ext>
    </p:extLst>
  </p:cSld>
  <p:clrMapOvr>
    <a:masterClrMapping/>
  </p:clrMapOvr>
  <p:transition spd="slow">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Red">
    <p:bg>
      <p:bgPr>
        <a:solidFill>
          <a:schemeClr val="tx1"/>
        </a:solidFill>
        <a:effectLst/>
      </p:bgPr>
    </p:bg>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23C4C35C-C4E5-F04F-AC7B-E29D86334DF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sp>
        <p:nvSpPr>
          <p:cNvPr id="13" name="Title 1">
            <a:extLst>
              <a:ext uri="{FF2B5EF4-FFF2-40B4-BE49-F238E27FC236}">
                <a16:creationId xmlns:a16="http://schemas.microsoft.com/office/drawing/2014/main" id="{5C110FFE-3908-0244-A7B5-75C2854AD2C9}"/>
              </a:ext>
            </a:extLst>
          </p:cNvPr>
          <p:cNvSpPr>
            <a:spLocks noGrp="1"/>
          </p:cNvSpPr>
          <p:nvPr>
            <p:ph type="ctrTitle" hasCustomPrompt="1"/>
          </p:nvPr>
        </p:nvSpPr>
        <p:spPr>
          <a:xfrm>
            <a:off x="4451349" y="2046817"/>
            <a:ext cx="4364405" cy="829733"/>
          </a:xfrm>
          <a:prstGeom prst="rect">
            <a:avLst/>
          </a:prstGeom>
        </p:spPr>
        <p:txBody>
          <a:bodyPr anchor="ctr" anchorCtr="0">
            <a:noAutofit/>
          </a:bodyPr>
          <a:lstStyle>
            <a:lvl1pPr>
              <a:lnSpc>
                <a:spcPct val="90000"/>
              </a:lnSpc>
              <a:defRPr sz="2400" b="1" cap="none" baseline="0">
                <a:solidFill>
                  <a:schemeClr val="bg1"/>
                </a:solidFill>
                <a:latin typeface="Vodafone Rg" pitchFamily="34" charset="0"/>
              </a:defRPr>
            </a:lvl1pPr>
          </a:lstStyle>
          <a:p>
            <a:r>
              <a:rPr lang="en-US" dirty="0"/>
              <a:t>CLICK TO EDIT MASTER TITLE STYLE</a:t>
            </a:r>
            <a:endParaRPr lang="en-GB" dirty="0"/>
          </a:p>
        </p:txBody>
      </p:sp>
      <p:sp>
        <p:nvSpPr>
          <p:cNvPr id="14" name="Footer Placeholder 7">
            <a:extLst>
              <a:ext uri="{FF2B5EF4-FFF2-40B4-BE49-F238E27FC236}">
                <a16:creationId xmlns:a16="http://schemas.microsoft.com/office/drawing/2014/main" id="{6EDA2195-CF30-AC41-93E2-3B7DE77B38B8}"/>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5" name="Slide Number Placeholder 8">
            <a:extLst>
              <a:ext uri="{FF2B5EF4-FFF2-40B4-BE49-F238E27FC236}">
                <a16:creationId xmlns:a16="http://schemas.microsoft.com/office/drawing/2014/main" id="{D19542B6-4581-5C40-B475-318DBA14DEFC}"/>
              </a:ext>
            </a:extLst>
          </p:cNvPr>
          <p:cNvSpPr>
            <a:spLocks noGrp="1"/>
          </p:cNvSpPr>
          <p:nvPr>
            <p:ph type="sldNum" sz="quarter" idx="11"/>
          </p:nvPr>
        </p:nvSpPr>
        <p:spPr>
          <a:xfrm>
            <a:off x="4365295" y="4713136"/>
            <a:ext cx="413410" cy="238889"/>
          </a:xfrm>
        </p:spPr>
        <p:txBody>
          <a:bodyPr/>
          <a:lstStyle>
            <a:lvl1pPr>
              <a:defRPr>
                <a:solidFill>
                  <a:schemeClr val="bg1"/>
                </a:solidFill>
              </a:defRPr>
            </a:lvl1pPr>
          </a:lstStyle>
          <a:p>
            <a:fld id="{72A83A2B-3358-44F8-83A0-4598795D8FB5}" type="slidenum">
              <a:rPr lang="en-GB" smtClean="0"/>
              <a:pPr/>
              <a:t>‹#›</a:t>
            </a:fld>
            <a:endParaRPr lang="en-GB" dirty="0"/>
          </a:p>
        </p:txBody>
      </p:sp>
      <p:sp>
        <p:nvSpPr>
          <p:cNvPr id="16" name="Date Placeholder 2">
            <a:extLst>
              <a:ext uri="{FF2B5EF4-FFF2-40B4-BE49-F238E27FC236}">
                <a16:creationId xmlns:a16="http://schemas.microsoft.com/office/drawing/2014/main" id="{B8B6EB40-49E8-1D46-9638-F257FCD87220}"/>
              </a:ext>
            </a:extLst>
          </p:cNvPr>
          <p:cNvSpPr>
            <a:spLocks noGrp="1"/>
          </p:cNvSpPr>
          <p:nvPr>
            <p:ph type="dt" sz="half" idx="12"/>
          </p:nvPr>
        </p:nvSpPr>
        <p:spPr>
          <a:xfrm>
            <a:off x="5741234" y="4712099"/>
            <a:ext cx="1972552" cy="238889"/>
          </a:xfrm>
        </p:spPr>
        <p:txBody>
          <a:bodyPr/>
          <a:lstStyle>
            <a:lvl1pPr>
              <a:defRPr>
                <a:solidFill>
                  <a:schemeClr val="bg1"/>
                </a:solidFill>
              </a:defRPr>
            </a:lvl1pPr>
          </a:lstStyle>
          <a:p>
            <a:fld id="{C34FF2BE-1CD9-1847-BFE0-899F2D3BEB3B}" type="datetime1">
              <a:rPr lang="en-GB" smtClean="0"/>
              <a:t>03/10/2021</a:t>
            </a:fld>
            <a:endParaRPr lang="en-US" dirty="0"/>
          </a:p>
        </p:txBody>
      </p:sp>
      <p:pic>
        <p:nvPicPr>
          <p:cNvPr id="17" name="Picture 16">
            <a:extLst>
              <a:ext uri="{FF2B5EF4-FFF2-40B4-BE49-F238E27FC236}">
                <a16:creationId xmlns:a16="http://schemas.microsoft.com/office/drawing/2014/main" id="{1458C029-D2CD-E44A-B68F-F2402D93022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Tree>
    <p:extLst>
      <p:ext uri="{BB962C8B-B14F-4D97-AF65-F5344CB8AC3E}">
        <p14:creationId xmlns:p14="http://schemas.microsoft.com/office/powerpoint/2010/main" val="1538049592"/>
      </p:ext>
    </p:extLst>
  </p:cSld>
  <p:clrMapOvr>
    <a:masterClrMapping/>
  </p:clrMapOvr>
  <p:transition spd="slow">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0CFB022-A383-754A-8BF6-668D36B1D1A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ext Placeholder 6"/>
          <p:cNvSpPr>
            <a:spLocks noGrp="1"/>
          </p:cNvSpPr>
          <p:nvPr>
            <p:ph type="body" sz="quarter" idx="13" hasCustomPrompt="1"/>
          </p:nvPr>
        </p:nvSpPr>
        <p:spPr>
          <a:xfrm>
            <a:off x="0" y="143932"/>
            <a:ext cx="4419599" cy="3285065"/>
          </a:xfrm>
        </p:spPr>
        <p:txBody>
          <a:bodyPr/>
          <a:lstStyle>
            <a:lvl1pPr marL="0" indent="0" algn="ctr">
              <a:lnSpc>
                <a:spcPct val="90000"/>
              </a:lnSpc>
              <a:spcAft>
                <a:spcPts val="0"/>
              </a:spcAft>
              <a:buNone/>
              <a:defRPr sz="33200" spc="-1000" baseline="0">
                <a:solidFill>
                  <a:schemeClr val="bg1"/>
                </a:solidFill>
              </a:defRPr>
            </a:lvl1pPr>
          </a:lstStyle>
          <a:p>
            <a:pPr lvl="0"/>
            <a:r>
              <a:rPr lang="en-US" dirty="0"/>
              <a:t>#</a:t>
            </a:r>
          </a:p>
        </p:txBody>
      </p:sp>
      <p:sp>
        <p:nvSpPr>
          <p:cNvPr id="12" name="Title 1">
            <a:extLst>
              <a:ext uri="{FF2B5EF4-FFF2-40B4-BE49-F238E27FC236}">
                <a16:creationId xmlns:a16="http://schemas.microsoft.com/office/drawing/2014/main" id="{19EB268B-F86F-7B46-B488-C7DA4E6DDBBC}"/>
              </a:ext>
            </a:extLst>
          </p:cNvPr>
          <p:cNvSpPr>
            <a:spLocks noGrp="1"/>
          </p:cNvSpPr>
          <p:nvPr>
            <p:ph type="ctrTitle" hasCustomPrompt="1"/>
          </p:nvPr>
        </p:nvSpPr>
        <p:spPr>
          <a:xfrm>
            <a:off x="4451349" y="2046817"/>
            <a:ext cx="4364405" cy="829733"/>
          </a:xfrm>
          <a:prstGeom prst="rect">
            <a:avLst/>
          </a:prstGeom>
        </p:spPr>
        <p:txBody>
          <a:bodyPr anchor="ctr" anchorCtr="0">
            <a:noAutofit/>
          </a:bodyPr>
          <a:lstStyle>
            <a:lvl1pPr>
              <a:lnSpc>
                <a:spcPct val="90000"/>
              </a:lnSpc>
              <a:defRPr sz="2400" b="1" cap="none" baseline="0">
                <a:solidFill>
                  <a:schemeClr val="bg1"/>
                </a:solidFill>
                <a:latin typeface="Vodafone Rg" pitchFamily="34" charset="0"/>
              </a:defRPr>
            </a:lvl1pPr>
          </a:lstStyle>
          <a:p>
            <a:r>
              <a:rPr lang="en-US" dirty="0"/>
              <a:t>CLICK TO EDIT MASTER TITLE STYLE</a:t>
            </a:r>
            <a:endParaRPr lang="en-GB" dirty="0"/>
          </a:p>
        </p:txBody>
      </p:sp>
      <p:sp>
        <p:nvSpPr>
          <p:cNvPr id="13" name="Footer Placeholder 7">
            <a:extLst>
              <a:ext uri="{FF2B5EF4-FFF2-40B4-BE49-F238E27FC236}">
                <a16:creationId xmlns:a16="http://schemas.microsoft.com/office/drawing/2014/main" id="{F1741149-9EEB-9847-AE4F-845272A8D5BD}"/>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4" name="Slide Number Placeholder 8">
            <a:extLst>
              <a:ext uri="{FF2B5EF4-FFF2-40B4-BE49-F238E27FC236}">
                <a16:creationId xmlns:a16="http://schemas.microsoft.com/office/drawing/2014/main" id="{84104EEB-49C8-CA42-ACA0-118A7EB622C6}"/>
              </a:ext>
            </a:extLst>
          </p:cNvPr>
          <p:cNvSpPr>
            <a:spLocks noGrp="1"/>
          </p:cNvSpPr>
          <p:nvPr>
            <p:ph type="sldNum" sz="quarter" idx="11"/>
          </p:nvPr>
        </p:nvSpPr>
        <p:spPr>
          <a:xfrm>
            <a:off x="4365295" y="4713136"/>
            <a:ext cx="413410" cy="238889"/>
          </a:xfrm>
        </p:spPr>
        <p:txBody>
          <a:bodyPr/>
          <a:lstStyle>
            <a:lvl1pPr>
              <a:defRPr>
                <a:solidFill>
                  <a:schemeClr val="bg1"/>
                </a:solidFill>
              </a:defRPr>
            </a:lvl1pPr>
          </a:lstStyle>
          <a:p>
            <a:fld id="{72A83A2B-3358-44F8-83A0-4598795D8FB5}" type="slidenum">
              <a:rPr lang="en-GB" smtClean="0"/>
              <a:pPr/>
              <a:t>‹#›</a:t>
            </a:fld>
            <a:endParaRPr lang="en-GB" dirty="0"/>
          </a:p>
        </p:txBody>
      </p:sp>
      <p:sp>
        <p:nvSpPr>
          <p:cNvPr id="15" name="Date Placeholder 2">
            <a:extLst>
              <a:ext uri="{FF2B5EF4-FFF2-40B4-BE49-F238E27FC236}">
                <a16:creationId xmlns:a16="http://schemas.microsoft.com/office/drawing/2014/main" id="{FD3BE8FA-5E47-324B-ACFB-AE9316CFC3B9}"/>
              </a:ext>
            </a:extLst>
          </p:cNvPr>
          <p:cNvSpPr>
            <a:spLocks noGrp="1"/>
          </p:cNvSpPr>
          <p:nvPr>
            <p:ph type="dt" sz="half" idx="12"/>
          </p:nvPr>
        </p:nvSpPr>
        <p:spPr>
          <a:xfrm>
            <a:off x="5741234" y="4712099"/>
            <a:ext cx="1972552" cy="238889"/>
          </a:xfrm>
        </p:spPr>
        <p:txBody>
          <a:bodyPr/>
          <a:lstStyle>
            <a:lvl1pPr>
              <a:defRPr>
                <a:solidFill>
                  <a:schemeClr val="bg1"/>
                </a:solidFill>
              </a:defRPr>
            </a:lvl1pPr>
          </a:lstStyle>
          <a:p>
            <a:fld id="{D66215A0-E5C1-304A-8277-3E4E838663DA}" type="datetime1">
              <a:rPr lang="en-GB" smtClean="0"/>
              <a:t>03/10/2021</a:t>
            </a:fld>
            <a:endParaRPr lang="en-US" dirty="0"/>
          </a:p>
        </p:txBody>
      </p:sp>
      <p:pic>
        <p:nvPicPr>
          <p:cNvPr id="16" name="Picture 15">
            <a:extLst>
              <a:ext uri="{FF2B5EF4-FFF2-40B4-BE49-F238E27FC236}">
                <a16:creationId xmlns:a16="http://schemas.microsoft.com/office/drawing/2014/main" id="{495C289F-271F-094F-9222-67E2C330BBF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Tree>
    <p:extLst>
      <p:ext uri="{BB962C8B-B14F-4D97-AF65-F5344CB8AC3E}">
        <p14:creationId xmlns:p14="http://schemas.microsoft.com/office/powerpoint/2010/main" val="2169239108"/>
      </p:ext>
    </p:extLst>
  </p:cSld>
  <p:clrMapOvr>
    <a:masterClrMapping/>
  </p:clrMapOvr>
  <p:transition spd="slow">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x3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1608401" y="266700"/>
            <a:ext cx="5927199" cy="4445399"/>
          </a:xfrm>
          <a:solidFill>
            <a:schemeClr val="tx1"/>
          </a:solidFill>
        </p:spPr>
        <p:txBody>
          <a:bodyPr lIns="72000" tIns="72000"/>
          <a:lstStyle>
            <a:lvl1pPr marL="0" indent="0">
              <a:buNone/>
              <a:defRPr>
                <a:solidFill>
                  <a:srgbClr val="FFFFFF"/>
                </a:solidFill>
              </a:defRPr>
            </a:lvl1pPr>
          </a:lstStyle>
          <a:p>
            <a:r>
              <a:rPr lang="en-US" dirty="0"/>
              <a:t>Insert 4x3 video</a:t>
            </a:r>
          </a:p>
        </p:txBody>
      </p:sp>
      <p:sp>
        <p:nvSpPr>
          <p:cNvPr id="7" name="Footer Placeholder 7">
            <a:extLst>
              <a:ext uri="{FF2B5EF4-FFF2-40B4-BE49-F238E27FC236}">
                <a16:creationId xmlns:a16="http://schemas.microsoft.com/office/drawing/2014/main" id="{A3AADA75-A5B5-E943-B2C4-EF4A2D10663D}"/>
              </a:ext>
            </a:extLst>
          </p:cNvPr>
          <p:cNvSpPr>
            <a:spLocks noGrp="1"/>
          </p:cNvSpPr>
          <p:nvPr>
            <p:ph type="ftr" sz="quarter" idx="11"/>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9" name="Slide Number Placeholder 8">
            <a:extLst>
              <a:ext uri="{FF2B5EF4-FFF2-40B4-BE49-F238E27FC236}">
                <a16:creationId xmlns:a16="http://schemas.microsoft.com/office/drawing/2014/main" id="{33399D38-6539-B64D-B843-608399CB67D4}"/>
              </a:ext>
            </a:extLst>
          </p:cNvPr>
          <p:cNvSpPr>
            <a:spLocks noGrp="1"/>
          </p:cNvSpPr>
          <p:nvPr>
            <p:ph type="sldNum" sz="quarter" idx="12"/>
          </p:nvPr>
        </p:nvSpPr>
        <p:spPr>
          <a:xfrm>
            <a:off x="4365295" y="4713136"/>
            <a:ext cx="413410" cy="238889"/>
          </a:xfrm>
        </p:spPr>
        <p:txBody>
          <a:bodyPr/>
          <a:lstStyle>
            <a:lvl1pPr>
              <a:defRPr>
                <a:solidFill>
                  <a:schemeClr val="bg1"/>
                </a:solidFill>
              </a:defRPr>
            </a:lvl1pPr>
          </a:lstStyle>
          <a:p>
            <a:fld id="{72A83A2B-3358-44F8-83A0-4598795D8FB5}" type="slidenum">
              <a:rPr lang="en-GB" smtClean="0"/>
              <a:pPr/>
              <a:t>‹#›</a:t>
            </a:fld>
            <a:endParaRPr lang="en-GB" dirty="0"/>
          </a:p>
        </p:txBody>
      </p:sp>
      <p:sp>
        <p:nvSpPr>
          <p:cNvPr id="10" name="Date Placeholder 2">
            <a:extLst>
              <a:ext uri="{FF2B5EF4-FFF2-40B4-BE49-F238E27FC236}">
                <a16:creationId xmlns:a16="http://schemas.microsoft.com/office/drawing/2014/main" id="{AB810951-4E82-2044-8EE7-CF4E714C8C0A}"/>
              </a:ext>
            </a:extLst>
          </p:cNvPr>
          <p:cNvSpPr>
            <a:spLocks noGrp="1"/>
          </p:cNvSpPr>
          <p:nvPr>
            <p:ph type="dt" sz="half" idx="13"/>
          </p:nvPr>
        </p:nvSpPr>
        <p:spPr>
          <a:xfrm>
            <a:off x="5741234" y="4712099"/>
            <a:ext cx="1972552" cy="238889"/>
          </a:xfrm>
        </p:spPr>
        <p:txBody>
          <a:bodyPr/>
          <a:lstStyle>
            <a:lvl1pPr>
              <a:defRPr>
                <a:solidFill>
                  <a:schemeClr val="bg1"/>
                </a:solidFill>
              </a:defRPr>
            </a:lvl1pPr>
          </a:lstStyle>
          <a:p>
            <a:fld id="{F2B5370E-010F-F041-A8D1-FB9F5312B89D}" type="datetime1">
              <a:rPr lang="en-GB" smtClean="0"/>
              <a:t>03/10/2021</a:t>
            </a:fld>
            <a:endParaRPr lang="en-US" dirty="0"/>
          </a:p>
        </p:txBody>
      </p:sp>
      <p:pic>
        <p:nvPicPr>
          <p:cNvPr id="11" name="Picture 10">
            <a:extLst>
              <a:ext uri="{FF2B5EF4-FFF2-40B4-BE49-F238E27FC236}">
                <a16:creationId xmlns:a16="http://schemas.microsoft.com/office/drawing/2014/main" id="{E25E625B-A338-D543-A6F7-1586A440D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Tree>
    <p:extLst>
      <p:ext uri="{BB962C8B-B14F-4D97-AF65-F5344CB8AC3E}">
        <p14:creationId xmlns:p14="http://schemas.microsoft.com/office/powerpoint/2010/main" val="771475473"/>
      </p:ext>
    </p:extLst>
  </p:cSld>
  <p:clrMapOvr>
    <a:masterClrMapping/>
  </p:clrMapOvr>
  <p:transition spd="slow">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4x3 Video placeholder">
    <p:bg>
      <p:bgPr>
        <a:solidFill>
          <a:schemeClr val="bg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1608401" y="266700"/>
            <a:ext cx="5927199" cy="4445399"/>
          </a:xfrm>
          <a:solidFill>
            <a:schemeClr val="tx1"/>
          </a:solidFill>
        </p:spPr>
        <p:txBody>
          <a:bodyPr lIns="72000" tIns="72000"/>
          <a:lstStyle>
            <a:lvl1pPr marL="0" indent="0">
              <a:buNone/>
              <a:defRPr>
                <a:solidFill>
                  <a:srgbClr val="FFFFFF"/>
                </a:solidFill>
              </a:defRPr>
            </a:lvl1pPr>
          </a:lstStyle>
          <a:p>
            <a:r>
              <a:rPr lang="en-US" dirty="0"/>
              <a:t>Insert 4x3 video</a:t>
            </a:r>
          </a:p>
        </p:txBody>
      </p:sp>
      <p:sp>
        <p:nvSpPr>
          <p:cNvPr id="7" name="Date Placeholder 5">
            <a:extLst>
              <a:ext uri="{FF2B5EF4-FFF2-40B4-BE49-F238E27FC236}">
                <a16:creationId xmlns:a16="http://schemas.microsoft.com/office/drawing/2014/main" id="{62AA7D71-4971-A64D-B6DC-1501CF2F16F9}"/>
              </a:ext>
            </a:extLst>
          </p:cNvPr>
          <p:cNvSpPr>
            <a:spLocks noGrp="1"/>
          </p:cNvSpPr>
          <p:nvPr>
            <p:ph type="dt" sz="half" idx="11"/>
          </p:nvPr>
        </p:nvSpPr>
        <p:spPr>
          <a:xfrm>
            <a:off x="5741234" y="4712099"/>
            <a:ext cx="1972552" cy="238889"/>
          </a:xfrm>
        </p:spPr>
        <p:txBody>
          <a:bodyPr/>
          <a:lstStyle/>
          <a:p>
            <a:fld id="{D0357342-7087-4C4B-AA43-856908502941}" type="datetime1">
              <a:rPr lang="en-GB" smtClean="0"/>
              <a:t>03/10/2021</a:t>
            </a:fld>
            <a:endParaRPr lang="en-GB" dirty="0"/>
          </a:p>
        </p:txBody>
      </p:sp>
      <p:sp>
        <p:nvSpPr>
          <p:cNvPr id="8" name="Footer Placeholder 6">
            <a:extLst>
              <a:ext uri="{FF2B5EF4-FFF2-40B4-BE49-F238E27FC236}">
                <a16:creationId xmlns:a16="http://schemas.microsoft.com/office/drawing/2014/main" id="{C64A003F-4953-2548-ADD1-3B2DB470C49C}"/>
              </a:ext>
            </a:extLst>
          </p:cNvPr>
          <p:cNvSpPr>
            <a:spLocks noGrp="1"/>
          </p:cNvSpPr>
          <p:nvPr>
            <p:ph type="ftr" sz="quarter" idx="12"/>
          </p:nvPr>
        </p:nvSpPr>
        <p:spPr>
          <a:xfrm>
            <a:off x="253395" y="4712099"/>
            <a:ext cx="2753330" cy="238889"/>
          </a:xfrm>
        </p:spPr>
        <p:txBody>
          <a:bodyPr/>
          <a:lstStyle/>
          <a:p>
            <a:r>
              <a:rPr lang="en-GB" dirty="0"/>
              <a:t>INSERT CONFIDENTIALITY LEVEL IN SLIDE FOOTER </a:t>
            </a:r>
          </a:p>
        </p:txBody>
      </p:sp>
      <p:sp>
        <p:nvSpPr>
          <p:cNvPr id="10" name="Slide Number Placeholder 7">
            <a:extLst>
              <a:ext uri="{FF2B5EF4-FFF2-40B4-BE49-F238E27FC236}">
                <a16:creationId xmlns:a16="http://schemas.microsoft.com/office/drawing/2014/main" id="{8C20B89C-34C1-C94D-9FC5-372C29A932E9}"/>
              </a:ext>
            </a:extLst>
          </p:cNvPr>
          <p:cNvSpPr>
            <a:spLocks noGrp="1"/>
          </p:cNvSpPr>
          <p:nvPr>
            <p:ph type="sldNum" sz="quarter" idx="13"/>
          </p:nvPr>
        </p:nvSpPr>
        <p:spPr>
          <a:xfrm>
            <a:off x="4365295" y="4713136"/>
            <a:ext cx="413410" cy="238889"/>
          </a:xfrm>
        </p:spPr>
        <p:txBody>
          <a:bodyPr/>
          <a:lstStyle/>
          <a:p>
            <a:fld id="{72A83A2B-3358-44F8-83A0-4598795D8FB5}" type="slidenum">
              <a:rPr lang="en-GB" smtClean="0"/>
              <a:pPr/>
              <a:t>‹#›</a:t>
            </a:fld>
            <a:endParaRPr lang="en-GB" dirty="0"/>
          </a:p>
        </p:txBody>
      </p:sp>
      <p:pic>
        <p:nvPicPr>
          <p:cNvPr id="11" name="Picture 10" descr="A close up of a logo&#10;&#10;Description automatically generated">
            <a:extLst>
              <a:ext uri="{FF2B5EF4-FFF2-40B4-BE49-F238E27FC236}">
                <a16:creationId xmlns:a16="http://schemas.microsoft.com/office/drawing/2014/main" id="{35F7A3EC-AC84-A042-BAA7-D13EEA1130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25109" y="4712099"/>
            <a:ext cx="961242" cy="238889"/>
          </a:xfrm>
          <a:prstGeom prst="rect">
            <a:avLst/>
          </a:prstGeom>
        </p:spPr>
      </p:pic>
    </p:spTree>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6x9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822325" y="266399"/>
            <a:ext cx="7499351" cy="4218385"/>
          </a:xfrm>
          <a:solidFill>
            <a:schemeClr val="tx1"/>
          </a:solidFill>
        </p:spPr>
        <p:txBody>
          <a:bodyPr lIns="72000" tIns="72000"/>
          <a:lstStyle>
            <a:lvl1pPr marL="0" indent="0">
              <a:buNone/>
              <a:defRPr>
                <a:solidFill>
                  <a:srgbClr val="FFFFFF"/>
                </a:solidFill>
              </a:defRPr>
            </a:lvl1pPr>
          </a:lstStyle>
          <a:p>
            <a:r>
              <a:rPr lang="en-US" dirty="0"/>
              <a:t>Insert 16x9 video</a:t>
            </a:r>
          </a:p>
        </p:txBody>
      </p:sp>
      <p:sp>
        <p:nvSpPr>
          <p:cNvPr id="7" name="Footer Placeholder 7">
            <a:extLst>
              <a:ext uri="{FF2B5EF4-FFF2-40B4-BE49-F238E27FC236}">
                <a16:creationId xmlns:a16="http://schemas.microsoft.com/office/drawing/2014/main" id="{2BEE83DC-D0AC-1D43-A492-242B8767EB65}"/>
              </a:ext>
            </a:extLst>
          </p:cNvPr>
          <p:cNvSpPr>
            <a:spLocks noGrp="1"/>
          </p:cNvSpPr>
          <p:nvPr>
            <p:ph type="ftr" sz="quarter" idx="11"/>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0" name="Slide Number Placeholder 8">
            <a:extLst>
              <a:ext uri="{FF2B5EF4-FFF2-40B4-BE49-F238E27FC236}">
                <a16:creationId xmlns:a16="http://schemas.microsoft.com/office/drawing/2014/main" id="{B1CDEB26-8E73-6343-8146-B0C44BF95B87}"/>
              </a:ext>
            </a:extLst>
          </p:cNvPr>
          <p:cNvSpPr>
            <a:spLocks noGrp="1"/>
          </p:cNvSpPr>
          <p:nvPr>
            <p:ph type="sldNum" sz="quarter" idx="12"/>
          </p:nvPr>
        </p:nvSpPr>
        <p:spPr>
          <a:xfrm>
            <a:off x="4365295" y="4713136"/>
            <a:ext cx="413410" cy="238889"/>
          </a:xfrm>
        </p:spPr>
        <p:txBody>
          <a:bodyPr/>
          <a:lstStyle>
            <a:lvl1pPr>
              <a:defRPr>
                <a:solidFill>
                  <a:schemeClr val="bg1"/>
                </a:solidFill>
              </a:defRPr>
            </a:lvl1pPr>
          </a:lstStyle>
          <a:p>
            <a:fld id="{72A83A2B-3358-44F8-83A0-4598795D8FB5}" type="slidenum">
              <a:rPr lang="en-GB" smtClean="0"/>
              <a:pPr/>
              <a:t>‹#›</a:t>
            </a:fld>
            <a:endParaRPr lang="en-GB" dirty="0"/>
          </a:p>
        </p:txBody>
      </p:sp>
      <p:sp>
        <p:nvSpPr>
          <p:cNvPr id="11" name="Date Placeholder 2">
            <a:extLst>
              <a:ext uri="{FF2B5EF4-FFF2-40B4-BE49-F238E27FC236}">
                <a16:creationId xmlns:a16="http://schemas.microsoft.com/office/drawing/2014/main" id="{00A70663-AF8F-D644-9E83-CBFCE34D9ACD}"/>
              </a:ext>
            </a:extLst>
          </p:cNvPr>
          <p:cNvSpPr>
            <a:spLocks noGrp="1"/>
          </p:cNvSpPr>
          <p:nvPr>
            <p:ph type="dt" sz="half" idx="13"/>
          </p:nvPr>
        </p:nvSpPr>
        <p:spPr>
          <a:xfrm>
            <a:off x="5741234" y="4712099"/>
            <a:ext cx="1972552" cy="238889"/>
          </a:xfrm>
        </p:spPr>
        <p:txBody>
          <a:bodyPr/>
          <a:lstStyle>
            <a:lvl1pPr>
              <a:defRPr>
                <a:solidFill>
                  <a:schemeClr val="bg1"/>
                </a:solidFill>
              </a:defRPr>
            </a:lvl1pPr>
          </a:lstStyle>
          <a:p>
            <a:fld id="{0D41DFC2-9C70-BE4F-893D-6CB0E6BB5AB9}" type="datetime1">
              <a:rPr lang="en-GB" smtClean="0"/>
              <a:t>03/10/2021</a:t>
            </a:fld>
            <a:endParaRPr lang="en-US" dirty="0"/>
          </a:p>
        </p:txBody>
      </p:sp>
      <p:pic>
        <p:nvPicPr>
          <p:cNvPr id="12" name="Picture 11">
            <a:extLst>
              <a:ext uri="{FF2B5EF4-FFF2-40B4-BE49-F238E27FC236}">
                <a16:creationId xmlns:a16="http://schemas.microsoft.com/office/drawing/2014/main" id="{1933F907-2752-D14F-941D-8D092A6513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Tree>
    <p:extLst>
      <p:ext uri="{BB962C8B-B14F-4D97-AF65-F5344CB8AC3E}">
        <p14:creationId xmlns:p14="http://schemas.microsoft.com/office/powerpoint/2010/main" val="2906840778"/>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CFEAD-788C-E34E-A813-B631ABBF3CB7}"/>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9EC1DCBC-41A4-6246-ACEE-BEF63EF3338F}"/>
              </a:ext>
            </a:extLst>
          </p:cNvPr>
          <p:cNvSpPr>
            <a:spLocks noGrp="1"/>
          </p:cNvSpPr>
          <p:nvPr>
            <p:ph type="ctrTitle" hasCustomPrompt="1"/>
          </p:nvPr>
        </p:nvSpPr>
        <p:spPr>
          <a:xfrm>
            <a:off x="250824" y="334621"/>
            <a:ext cx="3600064"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a:t>
            </a:r>
            <a:endParaRPr lang="en-GB" dirty="0"/>
          </a:p>
        </p:txBody>
      </p:sp>
    </p:spTree>
    <p:extLst>
      <p:ext uri="{BB962C8B-B14F-4D97-AF65-F5344CB8AC3E}">
        <p14:creationId xmlns:p14="http://schemas.microsoft.com/office/powerpoint/2010/main" val="1850930907"/>
      </p:ext>
    </p:extLst>
  </p:cSld>
  <p:clrMapOvr>
    <a:masterClrMapping/>
  </p:clrMapOvr>
  <p:transition spd="slow">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16x9 Video placeholder">
    <p:bg>
      <p:bgPr>
        <a:solidFill>
          <a:schemeClr val="bg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822325" y="266399"/>
            <a:ext cx="7499351" cy="4218385"/>
          </a:xfrm>
          <a:solidFill>
            <a:schemeClr val="tx1"/>
          </a:solidFill>
        </p:spPr>
        <p:txBody>
          <a:bodyPr lIns="72000" tIns="72000"/>
          <a:lstStyle>
            <a:lvl1pPr marL="0" indent="0">
              <a:buNone/>
              <a:defRPr>
                <a:solidFill>
                  <a:srgbClr val="FFFFFF"/>
                </a:solidFill>
              </a:defRPr>
            </a:lvl1pPr>
          </a:lstStyle>
          <a:p>
            <a:r>
              <a:rPr lang="en-US" dirty="0"/>
              <a:t>Insert 16x9 video</a:t>
            </a:r>
          </a:p>
        </p:txBody>
      </p:sp>
      <p:sp>
        <p:nvSpPr>
          <p:cNvPr id="9" name="Date Placeholder 5">
            <a:extLst>
              <a:ext uri="{FF2B5EF4-FFF2-40B4-BE49-F238E27FC236}">
                <a16:creationId xmlns:a16="http://schemas.microsoft.com/office/drawing/2014/main" id="{B849A3E8-C446-7849-84C5-F285E2AD650C}"/>
              </a:ext>
            </a:extLst>
          </p:cNvPr>
          <p:cNvSpPr>
            <a:spLocks noGrp="1"/>
          </p:cNvSpPr>
          <p:nvPr>
            <p:ph type="dt" sz="half" idx="11"/>
          </p:nvPr>
        </p:nvSpPr>
        <p:spPr>
          <a:xfrm>
            <a:off x="5741234" y="4712099"/>
            <a:ext cx="1972552" cy="238889"/>
          </a:xfrm>
        </p:spPr>
        <p:txBody>
          <a:bodyPr/>
          <a:lstStyle/>
          <a:p>
            <a:fld id="{18FE0179-D50C-E145-A0A7-24B13CC9049A}" type="datetime1">
              <a:rPr lang="en-GB" smtClean="0"/>
              <a:t>03/10/2021</a:t>
            </a:fld>
            <a:endParaRPr lang="en-GB" dirty="0"/>
          </a:p>
        </p:txBody>
      </p:sp>
      <p:sp>
        <p:nvSpPr>
          <p:cNvPr id="10" name="Footer Placeholder 6">
            <a:extLst>
              <a:ext uri="{FF2B5EF4-FFF2-40B4-BE49-F238E27FC236}">
                <a16:creationId xmlns:a16="http://schemas.microsoft.com/office/drawing/2014/main" id="{9158850D-BF80-EB4F-BA2F-CBE8DADAC4AA}"/>
              </a:ext>
            </a:extLst>
          </p:cNvPr>
          <p:cNvSpPr>
            <a:spLocks noGrp="1"/>
          </p:cNvSpPr>
          <p:nvPr>
            <p:ph type="ftr" sz="quarter" idx="12"/>
          </p:nvPr>
        </p:nvSpPr>
        <p:spPr>
          <a:xfrm>
            <a:off x="253395" y="4712099"/>
            <a:ext cx="2753330" cy="238889"/>
          </a:xfrm>
        </p:spPr>
        <p:txBody>
          <a:bodyPr/>
          <a:lstStyle/>
          <a:p>
            <a:r>
              <a:rPr lang="en-GB" dirty="0"/>
              <a:t>INSERT CONFIDENTIALITY LEVEL IN SLIDE FOOTER </a:t>
            </a:r>
          </a:p>
        </p:txBody>
      </p:sp>
      <p:sp>
        <p:nvSpPr>
          <p:cNvPr id="11" name="Slide Number Placeholder 7">
            <a:extLst>
              <a:ext uri="{FF2B5EF4-FFF2-40B4-BE49-F238E27FC236}">
                <a16:creationId xmlns:a16="http://schemas.microsoft.com/office/drawing/2014/main" id="{6ACDF09C-C071-6740-A934-8D9210F4BE00}"/>
              </a:ext>
            </a:extLst>
          </p:cNvPr>
          <p:cNvSpPr>
            <a:spLocks noGrp="1"/>
          </p:cNvSpPr>
          <p:nvPr>
            <p:ph type="sldNum" sz="quarter" idx="13"/>
          </p:nvPr>
        </p:nvSpPr>
        <p:spPr>
          <a:xfrm>
            <a:off x="4365295" y="4713136"/>
            <a:ext cx="413410" cy="238889"/>
          </a:xfrm>
        </p:spPr>
        <p:txBody>
          <a:bodyPr/>
          <a:lstStyle/>
          <a:p>
            <a:fld id="{72A83A2B-3358-44F8-83A0-4598795D8FB5}" type="slidenum">
              <a:rPr lang="en-GB" smtClean="0"/>
              <a:pPr/>
              <a:t>‹#›</a:t>
            </a:fld>
            <a:endParaRPr lang="en-GB" dirty="0"/>
          </a:p>
        </p:txBody>
      </p:sp>
      <p:pic>
        <p:nvPicPr>
          <p:cNvPr id="12" name="Picture 11" descr="A close up of a logo&#10;&#10;Description automatically generated">
            <a:extLst>
              <a:ext uri="{FF2B5EF4-FFF2-40B4-BE49-F238E27FC236}">
                <a16:creationId xmlns:a16="http://schemas.microsoft.com/office/drawing/2014/main" id="{57522854-3E47-434D-94D6-5588E04DB8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25109" y="4712099"/>
            <a:ext cx="961242" cy="238889"/>
          </a:xfrm>
          <a:prstGeom prst="rect">
            <a:avLst/>
          </a:prstGeom>
        </p:spPr>
      </p:pic>
    </p:spTree>
  </p:cSld>
  <p:clrMapOvr>
    <a:masterClrMapping/>
  </p:clrMapOvr>
  <p:transition spd="slow">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frame 16x9 Video placeholder">
    <p:bg>
      <p:bgPr>
        <a:solidFill>
          <a:schemeClr val="tx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0" y="123444"/>
            <a:ext cx="9144000" cy="5143500"/>
          </a:xfrm>
          <a:solidFill>
            <a:schemeClr val="tx1"/>
          </a:solidFill>
        </p:spPr>
        <p:txBody>
          <a:bodyPr lIns="72000" tIns="72000"/>
          <a:lstStyle>
            <a:lvl1pPr marL="0" indent="0">
              <a:buNone/>
              <a:defRPr>
                <a:solidFill>
                  <a:srgbClr val="FFFFFF"/>
                </a:solidFill>
              </a:defRPr>
            </a:lvl1pPr>
          </a:lstStyle>
          <a:p>
            <a:r>
              <a:rPr lang="en-US" dirty="0"/>
              <a:t>Insert full frame 16x9 video</a:t>
            </a:r>
          </a:p>
        </p:txBody>
      </p:sp>
    </p:spTree>
    <p:extLst>
      <p:ext uri="{BB962C8B-B14F-4D97-AF65-F5344CB8AC3E}">
        <p14:creationId xmlns:p14="http://schemas.microsoft.com/office/powerpoint/2010/main" val="1216117590"/>
      </p:ext>
    </p:extLst>
  </p:cSld>
  <p:clrMapOvr>
    <a:masterClrMapping/>
  </p:clrMapOvr>
  <p:transition spd="slow">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and Image backgroun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272988"/>
            <a:ext cx="4722124" cy="3386324"/>
          </a:xfrm>
        </p:spPr>
        <p:txBody>
          <a:bodyPr rtlCol="0">
            <a:noAutofit/>
          </a:bodyPr>
          <a:lstStyle>
            <a:lvl1pPr marL="0" indent="0">
              <a:buNone/>
              <a:defRPr lang="en-US" sz="1600" dirty="0" smtClean="0"/>
            </a:lvl1pPr>
            <a:lvl2pPr marL="266700" indent="0">
              <a:buNone/>
              <a:defRPr lang="en-US" sz="1200" dirty="0" smtClean="0"/>
            </a:lvl2pPr>
            <a:lvl3pPr marL="542925" indent="0">
              <a:buNone/>
              <a:defRPr lang="en-US" sz="1200" dirty="0" smtClean="0"/>
            </a:lvl3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457199" y="205199"/>
            <a:ext cx="7810717" cy="876453"/>
          </a:xfrm>
          <a:prstGeom prst="rect">
            <a:avLst/>
          </a:prstGeom>
        </p:spPr>
        <p:txBody>
          <a:bodyPr/>
          <a:lstStyle>
            <a:lvl1pPr>
              <a:lnSpc>
                <a:spcPct val="100000"/>
              </a:lnSpc>
              <a:defRPr>
                <a:latin typeface="Vodafone Rg" pitchFamily="34" charset="0"/>
              </a:defRPr>
            </a:lvl1pPr>
          </a:lstStyle>
          <a:p>
            <a:r>
              <a:rPr lang="en-US" dirty="0"/>
              <a:t>CLICK TO EDIT MASTER TITLE STYLE</a:t>
            </a:r>
            <a:endParaRPr lang="en-GB" dirty="0"/>
          </a:p>
        </p:txBody>
      </p:sp>
      <p:sp>
        <p:nvSpPr>
          <p:cNvPr id="8" name="Date Placeholder 5">
            <a:extLst>
              <a:ext uri="{FF2B5EF4-FFF2-40B4-BE49-F238E27FC236}">
                <a16:creationId xmlns:a16="http://schemas.microsoft.com/office/drawing/2014/main" id="{AEC55515-F6FB-6F4B-A1FE-E1B962D398F4}"/>
              </a:ext>
            </a:extLst>
          </p:cNvPr>
          <p:cNvSpPr>
            <a:spLocks noGrp="1"/>
          </p:cNvSpPr>
          <p:nvPr>
            <p:ph type="dt" sz="half" idx="11"/>
          </p:nvPr>
        </p:nvSpPr>
        <p:spPr>
          <a:xfrm>
            <a:off x="5741234" y="4712099"/>
            <a:ext cx="1972552" cy="238889"/>
          </a:xfrm>
        </p:spPr>
        <p:txBody>
          <a:bodyPr/>
          <a:lstStyle/>
          <a:p>
            <a:fld id="{77CECD59-2A8C-0640-8AF0-B39A9CD351A8}" type="datetime1">
              <a:rPr lang="en-GB" smtClean="0"/>
              <a:t>03/10/2021</a:t>
            </a:fld>
            <a:endParaRPr lang="en-GB" dirty="0"/>
          </a:p>
        </p:txBody>
      </p:sp>
      <p:sp>
        <p:nvSpPr>
          <p:cNvPr id="9" name="Footer Placeholder 6">
            <a:extLst>
              <a:ext uri="{FF2B5EF4-FFF2-40B4-BE49-F238E27FC236}">
                <a16:creationId xmlns:a16="http://schemas.microsoft.com/office/drawing/2014/main" id="{E8CF85DA-1C24-ED48-8435-8DB56DAD2E3F}"/>
              </a:ext>
            </a:extLst>
          </p:cNvPr>
          <p:cNvSpPr>
            <a:spLocks noGrp="1"/>
          </p:cNvSpPr>
          <p:nvPr>
            <p:ph type="ftr" sz="quarter" idx="12"/>
          </p:nvPr>
        </p:nvSpPr>
        <p:spPr>
          <a:xfrm>
            <a:off x="253395" y="4712099"/>
            <a:ext cx="2753330" cy="238889"/>
          </a:xfrm>
        </p:spPr>
        <p:txBody>
          <a:bodyPr/>
          <a:lstStyle/>
          <a:p>
            <a:r>
              <a:rPr lang="en-GB" dirty="0"/>
              <a:t>INSERT CONFIDENTIALITY LEVEL IN SLIDE FOOTER </a:t>
            </a:r>
          </a:p>
        </p:txBody>
      </p:sp>
      <p:sp>
        <p:nvSpPr>
          <p:cNvPr id="10" name="Slide Number Placeholder 7">
            <a:extLst>
              <a:ext uri="{FF2B5EF4-FFF2-40B4-BE49-F238E27FC236}">
                <a16:creationId xmlns:a16="http://schemas.microsoft.com/office/drawing/2014/main" id="{765847ED-5FF2-CB4C-86BE-553636215D0F}"/>
              </a:ext>
            </a:extLst>
          </p:cNvPr>
          <p:cNvSpPr>
            <a:spLocks noGrp="1"/>
          </p:cNvSpPr>
          <p:nvPr>
            <p:ph type="sldNum" sz="quarter" idx="13"/>
          </p:nvPr>
        </p:nvSpPr>
        <p:spPr>
          <a:xfrm>
            <a:off x="4365295" y="4713136"/>
            <a:ext cx="413410" cy="238889"/>
          </a:xfrm>
        </p:spPr>
        <p:txBody>
          <a:bodyPr/>
          <a:lstStyle/>
          <a:p>
            <a:fld id="{72A83A2B-3358-44F8-83A0-4598795D8FB5}" type="slidenum">
              <a:rPr lang="en-GB" smtClean="0"/>
              <a:pPr/>
              <a:t>‹#›</a:t>
            </a:fld>
            <a:endParaRPr lang="en-GB" dirty="0"/>
          </a:p>
        </p:txBody>
      </p:sp>
    </p:spTree>
    <p:extLst>
      <p:ext uri="{BB962C8B-B14F-4D97-AF65-F5344CB8AC3E}">
        <p14:creationId xmlns:p14="http://schemas.microsoft.com/office/powerpoint/2010/main" val="16866840"/>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CFEAD-788C-E34E-A813-B631ABBF3CB7}"/>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91CFFC89-8714-E144-A0DC-BF54863DC6BE}"/>
              </a:ext>
            </a:extLst>
          </p:cNvPr>
          <p:cNvSpPr>
            <a:spLocks noGrp="1"/>
          </p:cNvSpPr>
          <p:nvPr>
            <p:ph type="ctrTitle" hasCustomPrompt="1"/>
          </p:nvPr>
        </p:nvSpPr>
        <p:spPr>
          <a:xfrm>
            <a:off x="250824" y="334621"/>
            <a:ext cx="3600064"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a:t>
            </a:r>
            <a:endParaRPr lang="en-GB" dirty="0"/>
          </a:p>
        </p:txBody>
      </p:sp>
    </p:spTree>
    <p:extLst>
      <p:ext uri="{BB962C8B-B14F-4D97-AF65-F5344CB8AC3E}">
        <p14:creationId xmlns:p14="http://schemas.microsoft.com/office/powerpoint/2010/main" val="2347031306"/>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CFEAD-788C-E34E-A813-B631ABBF3CB7}"/>
              </a:ext>
            </a:extLst>
          </p:cNvPr>
          <p:cNvPicPr>
            <a:picLocks noChangeAspect="1"/>
          </p:cNvPicPr>
          <p:nvPr userDrawn="1"/>
        </p:nvPicPr>
        <p:blipFill>
          <a:blip r:embed="rId2"/>
          <a:srcRect/>
          <a:stretch/>
        </p:blipFill>
        <p:spPr>
          <a:xfrm>
            <a:off x="0" y="0"/>
            <a:ext cx="9144000" cy="5143500"/>
          </a:xfrm>
          <a:prstGeom prst="rect">
            <a:avLst/>
          </a:prstGeom>
        </p:spPr>
      </p:pic>
      <p:sp>
        <p:nvSpPr>
          <p:cNvPr id="3" name="Title 1">
            <a:extLst>
              <a:ext uri="{FF2B5EF4-FFF2-40B4-BE49-F238E27FC236}">
                <a16:creationId xmlns:a16="http://schemas.microsoft.com/office/drawing/2014/main" id="{39BA1634-C86D-3E4C-B0AB-3DEA8FCAC236}"/>
              </a:ext>
            </a:extLst>
          </p:cNvPr>
          <p:cNvSpPr>
            <a:spLocks noGrp="1"/>
          </p:cNvSpPr>
          <p:nvPr>
            <p:ph type="ctrTitle" hasCustomPrompt="1"/>
          </p:nvPr>
        </p:nvSpPr>
        <p:spPr>
          <a:xfrm>
            <a:off x="250824" y="334621"/>
            <a:ext cx="3600064"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a:t>
            </a:r>
            <a:endParaRPr lang="en-GB" dirty="0"/>
          </a:p>
        </p:txBody>
      </p:sp>
    </p:spTree>
    <p:extLst>
      <p:ext uri="{BB962C8B-B14F-4D97-AF65-F5344CB8AC3E}">
        <p14:creationId xmlns:p14="http://schemas.microsoft.com/office/powerpoint/2010/main" val="236931039"/>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Icon">
    <p:bg>
      <p:bgPr>
        <a:solidFill>
          <a:schemeClr val="tx1"/>
        </a:solidFill>
        <a:effectLst/>
      </p:bgPr>
    </p:bg>
    <p:spTree>
      <p:nvGrpSpPr>
        <p:cNvPr id="1" name=""/>
        <p:cNvGrpSpPr/>
        <p:nvPr/>
      </p:nvGrpSpPr>
      <p:grpSpPr>
        <a:xfrm>
          <a:off x="0" y="0"/>
          <a:ext cx="0" cy="0"/>
          <a:chOff x="0" y="0"/>
          <a:chExt cx="0" cy="0"/>
        </a:xfrm>
      </p:grpSpPr>
      <p:pic>
        <p:nvPicPr>
          <p:cNvPr id="5" name="Picture 4" descr="A picture containing red, light, sign&#10;&#10;Description automatically generated">
            <a:extLst>
              <a:ext uri="{FF2B5EF4-FFF2-40B4-BE49-F238E27FC236}">
                <a16:creationId xmlns:a16="http://schemas.microsoft.com/office/drawing/2014/main" id="{B6FFA2F0-F2CB-9C4D-80CF-196FF907E121}"/>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ED992A90-C716-3242-9348-E1DDF914E40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208665" y="2230244"/>
            <a:ext cx="2726669" cy="683012"/>
          </a:xfrm>
          <a:prstGeom prst="rect">
            <a:avLst/>
          </a:prstGeom>
        </p:spPr>
      </p:pic>
    </p:spTree>
    <p:extLst>
      <p:ext uri="{BB962C8B-B14F-4D97-AF65-F5344CB8AC3E}">
        <p14:creationId xmlns:p14="http://schemas.microsoft.com/office/powerpoint/2010/main" val="3315161443"/>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White Icon">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92A90-C716-3242-9348-E1DDF914E40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208665" y="2230244"/>
            <a:ext cx="2726669" cy="683012"/>
          </a:xfrm>
          <a:prstGeom prst="rect">
            <a:avLst/>
          </a:prstGeom>
        </p:spPr>
      </p:pic>
    </p:spTree>
    <p:extLst>
      <p:ext uri="{BB962C8B-B14F-4D97-AF65-F5344CB8AC3E}">
        <p14:creationId xmlns:p14="http://schemas.microsoft.com/office/powerpoint/2010/main" val="1827067783"/>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ck Icon">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C8243C2-5B19-5D4B-BB7D-1090C23DD2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97845" y="2230244"/>
            <a:ext cx="2748310" cy="683012"/>
          </a:xfrm>
          <a:prstGeom prst="rect">
            <a:avLst/>
          </a:prstGeom>
        </p:spPr>
      </p:pic>
    </p:spTree>
    <p:extLst>
      <p:ext uri="{BB962C8B-B14F-4D97-AF65-F5344CB8AC3E}">
        <p14:creationId xmlns:p14="http://schemas.microsoft.com/office/powerpoint/2010/main" val="2585182277"/>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Image 16 Two Line">
    <p:bg>
      <p:bgPr>
        <a:solidFill>
          <a:schemeClr val="bg1"/>
        </a:solidFill>
        <a:effectLst/>
      </p:bgPr>
    </p:bg>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32D4C5BF-32E3-0941-B1BF-3921476E462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86FDA53-0E3D-8940-9D36-1762018BA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1254" y="4545352"/>
            <a:ext cx="1619351" cy="405636"/>
          </a:xfrm>
          <a:prstGeom prst="rect">
            <a:avLst/>
          </a:prstGeom>
        </p:spPr>
      </p:pic>
      <p:sp>
        <p:nvSpPr>
          <p:cNvPr id="9" name="Title 1">
            <a:extLst>
              <a:ext uri="{FF2B5EF4-FFF2-40B4-BE49-F238E27FC236}">
                <a16:creationId xmlns:a16="http://schemas.microsoft.com/office/drawing/2014/main" id="{BE318C50-6022-5348-B6D1-757D0FD0AB99}"/>
              </a:ext>
            </a:extLst>
          </p:cNvPr>
          <p:cNvSpPr>
            <a:spLocks noGrp="1"/>
          </p:cNvSpPr>
          <p:nvPr>
            <p:ph type="ctrTitle" hasCustomPrompt="1"/>
          </p:nvPr>
        </p:nvSpPr>
        <p:spPr>
          <a:xfrm>
            <a:off x="250824" y="2431051"/>
            <a:ext cx="4736113" cy="641893"/>
          </a:xfrm>
          <a:prstGeom prst="rect">
            <a:avLst/>
          </a:prstGeom>
        </p:spPr>
        <p:txBody>
          <a:bodyPr anchor="t" anchorCtr="0">
            <a:noAutofit/>
          </a:bodyPr>
          <a:lstStyle>
            <a:lvl1pPr algn="l">
              <a:lnSpc>
                <a:spcPct val="90000"/>
              </a:lnSpc>
              <a:defRPr sz="2400" b="1" i="0">
                <a:solidFill>
                  <a:schemeClr val="bg1"/>
                </a:solidFill>
                <a:latin typeface="Vodafone Rg"/>
                <a:cs typeface="Vodafone Rg"/>
              </a:defRPr>
            </a:lvl1pPr>
          </a:lstStyle>
          <a:p>
            <a:r>
              <a:rPr lang="en-US" dirty="0"/>
              <a:t>HEADLINES GOES HERE, TWO LINES MAX</a:t>
            </a:r>
            <a:endParaRPr lang="en-GB" dirty="0"/>
          </a:p>
        </p:txBody>
      </p:sp>
      <p:sp>
        <p:nvSpPr>
          <p:cNvPr id="11" name="Subtitle 2">
            <a:extLst>
              <a:ext uri="{FF2B5EF4-FFF2-40B4-BE49-F238E27FC236}">
                <a16:creationId xmlns:a16="http://schemas.microsoft.com/office/drawing/2014/main" id="{37612A6D-31FF-2043-98BD-8839A1E9DF30}"/>
              </a:ext>
            </a:extLst>
          </p:cNvPr>
          <p:cNvSpPr>
            <a:spLocks noGrp="1"/>
          </p:cNvSpPr>
          <p:nvPr>
            <p:ph type="subTitle" idx="1" hasCustomPrompt="1"/>
          </p:nvPr>
        </p:nvSpPr>
        <p:spPr>
          <a:xfrm>
            <a:off x="250825" y="3862465"/>
            <a:ext cx="3121639" cy="682887"/>
          </a:xfrm>
        </p:spPr>
        <p:txBody>
          <a:bodyPr anchor="b" anchorCtr="0">
            <a:noAutofit/>
          </a:bodyPr>
          <a:lstStyle>
            <a:lvl1pPr marL="0" indent="0" algn="l">
              <a:buNone/>
              <a:defRPr sz="1400" spc="520" baseline="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12" name="Footer Placeholder 3">
            <a:extLst>
              <a:ext uri="{FF2B5EF4-FFF2-40B4-BE49-F238E27FC236}">
                <a16:creationId xmlns:a16="http://schemas.microsoft.com/office/drawing/2014/main" id="{7AC53F66-8DEB-174F-B8A4-0463C002AF2D}"/>
              </a:ext>
            </a:extLst>
          </p:cNvPr>
          <p:cNvSpPr>
            <a:spLocks noGrp="1"/>
          </p:cNvSpPr>
          <p:nvPr>
            <p:ph type="ftr" sz="quarter" idx="10"/>
          </p:nvPr>
        </p:nvSpPr>
        <p:spPr>
          <a:xfrm>
            <a:off x="253395" y="4712099"/>
            <a:ext cx="2753330" cy="238889"/>
          </a:xfrm>
        </p:spPr>
        <p:txBody>
          <a:bodyPr/>
          <a:lstStyle>
            <a:lvl1pPr>
              <a:defRPr>
                <a:solidFill>
                  <a:schemeClr val="bg1"/>
                </a:solidFill>
              </a:defRPr>
            </a:lvl1pPr>
          </a:lstStyle>
          <a:p>
            <a:r>
              <a:rPr lang="en-GB" dirty="0"/>
              <a:t>INSERT CONFIDENTIALITY LEVEL IN SLIDE FOOTER </a:t>
            </a:r>
          </a:p>
        </p:txBody>
      </p:sp>
      <p:sp>
        <p:nvSpPr>
          <p:cNvPr id="13" name="Text Placeholder 17">
            <a:extLst>
              <a:ext uri="{FF2B5EF4-FFF2-40B4-BE49-F238E27FC236}">
                <a16:creationId xmlns:a16="http://schemas.microsoft.com/office/drawing/2014/main" id="{89A4E107-2108-C644-AC52-76AA192E3AEB}"/>
              </a:ext>
            </a:extLst>
          </p:cNvPr>
          <p:cNvSpPr>
            <a:spLocks noGrp="1"/>
          </p:cNvSpPr>
          <p:nvPr>
            <p:ph type="body" sz="quarter" idx="11" hasCustomPrompt="1"/>
          </p:nvPr>
        </p:nvSpPr>
        <p:spPr>
          <a:xfrm>
            <a:off x="5948312" y="2534372"/>
            <a:ext cx="2944863" cy="435252"/>
          </a:xfrm>
        </p:spPr>
        <p:txBody>
          <a:bodyPr/>
          <a:lstStyle>
            <a:lvl1pPr marL="0" indent="0">
              <a:buFontTx/>
              <a:buNone/>
              <a:defRPr sz="1500" b="0" spc="520" baseline="0">
                <a:solidFill>
                  <a:schemeClr val="bg1"/>
                </a:solidFill>
              </a:defRPr>
            </a:lvl1pPr>
          </a:lstStyle>
          <a:p>
            <a:pPr lvl="0"/>
            <a:r>
              <a:rPr lang="en-US" dirty="0"/>
              <a:t>SUBHEADLINE GOES HERE, TWO LINES MAX</a:t>
            </a:r>
          </a:p>
        </p:txBody>
      </p:sp>
    </p:spTree>
    <p:extLst>
      <p:ext uri="{BB962C8B-B14F-4D97-AF65-F5344CB8AC3E}">
        <p14:creationId xmlns:p14="http://schemas.microsoft.com/office/powerpoint/2010/main" val="2194813847"/>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0825" y="873457"/>
            <a:ext cx="5886450" cy="3603293"/>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4365295" y="4713136"/>
            <a:ext cx="413410" cy="238889"/>
          </a:xfrm>
          <a:prstGeom prst="rect">
            <a:avLst/>
          </a:prstGeom>
        </p:spPr>
        <p:txBody>
          <a:bodyPr vert="horz" lIns="0" tIns="0" rIns="0" bIns="0" rtlCol="0" anchor="b" anchorCtr="0"/>
          <a:lstStyle>
            <a:lvl1pPr algn="ctr">
              <a:defRPr sz="800" spc="520" baseline="0">
                <a:solidFill>
                  <a:schemeClr val="tx1"/>
                </a:solidFill>
              </a:defRPr>
            </a:lvl1pPr>
          </a:lstStyle>
          <a:p>
            <a:fld id="{72A83A2B-3358-44F8-83A0-4598795D8FB5}" type="slidenum">
              <a:rPr lang="en-GB" smtClean="0"/>
              <a:pPr/>
              <a:t>‹#›</a:t>
            </a:fld>
            <a:endParaRPr lang="en-GB" dirty="0"/>
          </a:p>
        </p:txBody>
      </p:sp>
      <p:sp>
        <p:nvSpPr>
          <p:cNvPr id="6" name="Footer Placeholder 5"/>
          <p:cNvSpPr>
            <a:spLocks noGrp="1"/>
          </p:cNvSpPr>
          <p:nvPr>
            <p:ph type="ftr" sz="quarter" idx="3"/>
          </p:nvPr>
        </p:nvSpPr>
        <p:spPr>
          <a:xfrm>
            <a:off x="253395" y="4712099"/>
            <a:ext cx="2753330" cy="238889"/>
          </a:xfrm>
          <a:prstGeom prst="rect">
            <a:avLst/>
          </a:prstGeom>
        </p:spPr>
        <p:txBody>
          <a:bodyPr vert="horz" lIns="0" tIns="0" rIns="0" bIns="0" rtlCol="0" anchor="b" anchorCtr="0"/>
          <a:lstStyle>
            <a:lvl1pPr algn="l">
              <a:defRPr lang="en-IE" sz="800" kern="1200" spc="520" baseline="0" dirty="0">
                <a:solidFill>
                  <a:schemeClr val="tx1"/>
                </a:solidFill>
                <a:latin typeface="+mn-lt"/>
                <a:ea typeface="+mn-ea"/>
                <a:cs typeface="+mn-cs"/>
              </a:defRPr>
            </a:lvl1pPr>
          </a:lstStyle>
          <a:p>
            <a:r>
              <a:rPr lang="en-GB"/>
              <a:t>INSERT CONFIDENTIALITY LEVEL IN SLIDE FOOTER </a:t>
            </a:r>
          </a:p>
        </p:txBody>
      </p:sp>
      <p:sp>
        <p:nvSpPr>
          <p:cNvPr id="5" name="Date Placeholder 4"/>
          <p:cNvSpPr>
            <a:spLocks noGrp="1"/>
          </p:cNvSpPr>
          <p:nvPr>
            <p:ph type="dt" sz="half" idx="2"/>
          </p:nvPr>
        </p:nvSpPr>
        <p:spPr>
          <a:xfrm>
            <a:off x="5741234" y="4712099"/>
            <a:ext cx="1972552" cy="238889"/>
          </a:xfrm>
          <a:prstGeom prst="rect">
            <a:avLst/>
          </a:prstGeom>
        </p:spPr>
        <p:txBody>
          <a:bodyPr vert="horz" lIns="0" tIns="0" rIns="0" bIns="0" rtlCol="0" anchor="b" anchorCtr="0"/>
          <a:lstStyle>
            <a:lvl1pPr>
              <a:defRPr lang="en-GB" sz="800" spc="520" baseline="0" smtClean="0"/>
            </a:lvl1pPr>
          </a:lstStyle>
          <a:p>
            <a:fld id="{1F1A99C9-7DC9-1B44-B0F1-13184E4914F2}" type="datetime1">
              <a:rPr lang="en-GB" smtClean="0"/>
              <a:t>03/10/2021</a:t>
            </a:fld>
            <a:endParaRPr lang="en-US" dirty="0"/>
          </a:p>
        </p:txBody>
      </p:sp>
      <p:pic>
        <p:nvPicPr>
          <p:cNvPr id="9" name="Picture 8" descr="A close up of a logo&#10;&#10;Description automatically generated">
            <a:extLst>
              <a:ext uri="{FF2B5EF4-FFF2-40B4-BE49-F238E27FC236}">
                <a16:creationId xmlns:a16="http://schemas.microsoft.com/office/drawing/2014/main" id="{6654EF11-2F0D-C645-B816-11177CC5ACE3}"/>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7925109" y="4712099"/>
            <a:ext cx="961242" cy="238889"/>
          </a:xfrm>
          <a:prstGeom prst="rect">
            <a:avLst/>
          </a:prstGeom>
        </p:spPr>
      </p:pic>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701" r:id="rId6"/>
    <p:sldLayoutId id="2147483826" r:id="rId7"/>
    <p:sldLayoutId id="2147483702"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650" r:id="rId18"/>
    <p:sldLayoutId id="2147483706" r:id="rId19"/>
    <p:sldLayoutId id="2147483709" r:id="rId20"/>
    <p:sldLayoutId id="2147483654" r:id="rId21"/>
    <p:sldLayoutId id="2147483660" r:id="rId22"/>
    <p:sldLayoutId id="2147483727" r:id="rId23"/>
    <p:sldLayoutId id="2147483675" r:id="rId24"/>
    <p:sldLayoutId id="2147483712" r:id="rId25"/>
    <p:sldLayoutId id="2147483713" r:id="rId26"/>
    <p:sldLayoutId id="2147483666" r:id="rId27"/>
    <p:sldLayoutId id="2147483807" r:id="rId28"/>
    <p:sldLayoutId id="2147483667" r:id="rId29"/>
    <p:sldLayoutId id="2147483808" r:id="rId30"/>
    <p:sldLayoutId id="2147483708" r:id="rId31"/>
    <p:sldLayoutId id="2147483809" r:id="rId32"/>
  </p:sldLayoutIdLst>
  <p:transition spd="slow">
    <p:wipe dir="r"/>
  </p:transition>
  <p:hf hdr="0"/>
  <p:txStyles>
    <p:titleStyle>
      <a:lvl1pPr algn="l" defTabSz="914400" rtl="0" eaLnBrk="1" latinLnBrk="0" hangingPunct="1">
        <a:lnSpc>
          <a:spcPct val="80000"/>
        </a:lnSpc>
        <a:spcBef>
          <a:spcPct val="0"/>
        </a:spcBef>
        <a:buNone/>
        <a:defRPr sz="2400" b="0" kern="1200" spc="570" baseline="0">
          <a:solidFill>
            <a:schemeClr val="accent1"/>
          </a:solidFill>
          <a:latin typeface="+mn-lt"/>
          <a:ea typeface="+mj-ea"/>
          <a:cs typeface="+mj-cs"/>
        </a:defRPr>
      </a:lvl1pPr>
    </p:titleStyle>
    <p:body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guide id="3" orient="horz" pos="2820" userDrawn="1">
          <p15:clr>
            <a:srgbClr val="F26B43"/>
          </p15:clr>
        </p15:guide>
        <p15:guide id="4" pos="5602" userDrawn="1">
          <p15:clr>
            <a:srgbClr val="F26B43"/>
          </p15:clr>
        </p15:guide>
        <p15:guide id="5" pos="2812" userDrawn="1">
          <p15:clr>
            <a:srgbClr val="F26B43"/>
          </p15:clr>
        </p15:guide>
        <p15:guide id="6" pos="2948" userDrawn="1">
          <p15:clr>
            <a:srgbClr val="F26B43"/>
          </p15:clr>
        </p15:guide>
        <p15:guide id="7" orient="horz" pos="55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FAE772-A05B-0B41-B763-9F1ED512F8A9}"/>
              </a:ext>
            </a:extLst>
          </p:cNvPr>
          <p:cNvSpPr txBox="1"/>
          <p:nvPr/>
        </p:nvSpPr>
        <p:spPr>
          <a:xfrm>
            <a:off x="7514376" y="4662535"/>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HU" sz="18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4" name="Picture 3">
            <a:extLst>
              <a:ext uri="{FF2B5EF4-FFF2-40B4-BE49-F238E27FC236}">
                <a16:creationId xmlns:a16="http://schemas.microsoft.com/office/drawing/2014/main" id="{0AE3B438-B9F0-D84E-BE8E-9DDDA427C95A}"/>
              </a:ext>
            </a:extLst>
          </p:cNvPr>
          <p:cNvPicPr>
            <a:picLocks noChangeAspect="1"/>
          </p:cNvPicPr>
          <p:nvPr/>
        </p:nvPicPr>
        <p:blipFill>
          <a:blip r:embed="rId2"/>
          <a:srcRect/>
          <a:stretch/>
        </p:blipFill>
        <p:spPr>
          <a:xfrm>
            <a:off x="7271254" y="4546168"/>
            <a:ext cx="1619351" cy="404003"/>
          </a:xfrm>
          <a:prstGeom prst="rect">
            <a:avLst/>
          </a:prstGeom>
        </p:spPr>
      </p:pic>
      <p:sp>
        <p:nvSpPr>
          <p:cNvPr id="6" name="Title 5">
            <a:extLst>
              <a:ext uri="{FF2B5EF4-FFF2-40B4-BE49-F238E27FC236}">
                <a16:creationId xmlns:a16="http://schemas.microsoft.com/office/drawing/2014/main" id="{ACF5D598-15EB-8D47-99AA-99F5F155E46F}"/>
              </a:ext>
            </a:extLst>
          </p:cNvPr>
          <p:cNvSpPr>
            <a:spLocks noGrp="1"/>
          </p:cNvSpPr>
          <p:nvPr>
            <p:ph type="ctrTitle"/>
          </p:nvPr>
        </p:nvSpPr>
        <p:spPr/>
        <p:txBody>
          <a:bodyPr/>
          <a:lstStyle/>
          <a:p>
            <a:endParaRPr lang="en-HU" dirty="0"/>
          </a:p>
        </p:txBody>
      </p:sp>
    </p:spTree>
    <p:extLst>
      <p:ext uri="{BB962C8B-B14F-4D97-AF65-F5344CB8AC3E}">
        <p14:creationId xmlns:p14="http://schemas.microsoft.com/office/powerpoint/2010/main" val="964499182"/>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1</a:t>
            </a:r>
          </a:p>
        </p:txBody>
      </p:sp>
      <p:sp>
        <p:nvSpPr>
          <p:cNvPr id="7" name="Title 6">
            <a:extLst>
              <a:ext uri="{FF2B5EF4-FFF2-40B4-BE49-F238E27FC236}">
                <a16:creationId xmlns:a16="http://schemas.microsoft.com/office/drawing/2014/main" id="{2DDE880C-B1F0-4E4A-B116-169A36B8E678}"/>
              </a:ext>
            </a:extLst>
          </p:cNvPr>
          <p:cNvSpPr>
            <a:spLocks noGrp="1"/>
          </p:cNvSpPr>
          <p:nvPr>
            <p:ph type="ctrTitle"/>
          </p:nvPr>
        </p:nvSpPr>
        <p:spPr/>
        <p:txBody>
          <a:bodyPr/>
          <a:lstStyle/>
          <a:p>
            <a:endParaRPr lang="en-US"/>
          </a:p>
        </p:txBody>
      </p:sp>
      <p:sp>
        <p:nvSpPr>
          <p:cNvPr id="3" name="Footer Placeholder 2"/>
          <p:cNvSpPr>
            <a:spLocks noGrp="1"/>
          </p:cNvSpPr>
          <p:nvPr>
            <p:ph type="ftr" sz="quarter" idx="10"/>
          </p:nvPr>
        </p:nvSpPr>
        <p:spPr/>
        <p:txBody>
          <a:bodyPr/>
          <a:lstStyle/>
          <a:p>
            <a:r>
              <a:rPr lang="en-GB" dirty="0"/>
              <a:t>INSERT CONFIDENTIALITY LEVEL IN SLIDE FOOTER </a:t>
            </a:r>
          </a:p>
        </p:txBody>
      </p:sp>
      <p:sp>
        <p:nvSpPr>
          <p:cNvPr id="4" name="Slide Number Placeholder 3"/>
          <p:cNvSpPr>
            <a:spLocks noGrp="1"/>
          </p:cNvSpPr>
          <p:nvPr>
            <p:ph type="sldNum" sz="quarter" idx="11"/>
          </p:nvPr>
        </p:nvSpPr>
        <p:spPr/>
        <p:txBody>
          <a:bodyPr/>
          <a:lstStyle/>
          <a:p>
            <a:fld id="{72A83A2B-3358-44F8-83A0-4598795D8FB5}" type="slidenum">
              <a:rPr lang="en-GB" smtClean="0"/>
              <a:pPr/>
              <a:t>10</a:t>
            </a:fld>
            <a:endParaRPr lang="en-GB" dirty="0"/>
          </a:p>
        </p:txBody>
      </p:sp>
      <p:sp>
        <p:nvSpPr>
          <p:cNvPr id="5" name="Date Placeholder 4"/>
          <p:cNvSpPr>
            <a:spLocks noGrp="1"/>
          </p:cNvSpPr>
          <p:nvPr>
            <p:ph type="dt" sz="half" idx="12"/>
          </p:nvPr>
        </p:nvSpPr>
        <p:spPr/>
        <p:txBody>
          <a:bodyPr/>
          <a:lstStyle/>
          <a:p>
            <a:fld id="{373AE6A5-427B-CE4F-945C-03AB79B472D9}" type="datetime1">
              <a:rPr lang="en-GB" smtClean="0"/>
              <a:t>03/10/2021</a:t>
            </a:fld>
            <a:endParaRPr lang="en-US" dirty="0"/>
          </a:p>
        </p:txBody>
      </p:sp>
    </p:spTree>
    <p:extLst>
      <p:ext uri="{BB962C8B-B14F-4D97-AF65-F5344CB8AC3E}">
        <p14:creationId xmlns:p14="http://schemas.microsoft.com/office/powerpoint/2010/main" val="2108912068"/>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SLIDE HEADINGS IN 24PT VODAFONE BOLD</a:t>
            </a:r>
            <a:br>
              <a:rPr lang="en-GB" dirty="0"/>
            </a:br>
            <a:r>
              <a:rPr lang="en-GB" dirty="0"/>
              <a:t>SPACING EXPANDED BY 5.7 AND UPPERCASE</a:t>
            </a:r>
            <a:endParaRPr lang="en-US" dirty="0"/>
          </a:p>
        </p:txBody>
      </p:sp>
      <p:sp>
        <p:nvSpPr>
          <p:cNvPr id="3" name="Date Placeholder 2"/>
          <p:cNvSpPr>
            <a:spLocks noGrp="1"/>
          </p:cNvSpPr>
          <p:nvPr>
            <p:ph type="dt" sz="half" idx="10"/>
          </p:nvPr>
        </p:nvSpPr>
        <p:spPr/>
        <p:txBody>
          <a:bodyPr/>
          <a:lstStyle/>
          <a:p>
            <a:fld id="{22791F67-3442-B444-AB81-597DF5414116}" type="datetime1">
              <a:rPr lang="en-GB" smtClean="0"/>
              <a:t>03/10/2021</a:t>
            </a:fld>
            <a:endParaRPr lang="en-GB" dirty="0"/>
          </a:p>
        </p:txBody>
      </p:sp>
      <p:sp>
        <p:nvSpPr>
          <p:cNvPr id="4" name="Footer Placeholder 3"/>
          <p:cNvSpPr>
            <a:spLocks noGrp="1"/>
          </p:cNvSpPr>
          <p:nvPr>
            <p:ph type="ftr" sz="quarter" idx="11"/>
          </p:nvPr>
        </p:nvSpPr>
        <p:spPr/>
        <p:txBody>
          <a:bodyPr/>
          <a:lstStyle/>
          <a:p>
            <a:r>
              <a:rPr lang="en-GB" dirty="0"/>
              <a:t>INSERT CONFIDENTIALITY LEVEL IN SLIDE FOOTER </a:t>
            </a:r>
          </a:p>
        </p:txBody>
      </p:sp>
      <p:sp>
        <p:nvSpPr>
          <p:cNvPr id="5" name="Slide Number Placeholder 4"/>
          <p:cNvSpPr>
            <a:spLocks noGrp="1"/>
          </p:cNvSpPr>
          <p:nvPr>
            <p:ph type="sldNum" sz="quarter" idx="12"/>
          </p:nvPr>
        </p:nvSpPr>
        <p:spPr/>
        <p:txBody>
          <a:bodyPr/>
          <a:lstStyle/>
          <a:p>
            <a:fld id="{72A83A2B-3358-44F8-83A0-4598795D8FB5}" type="slidenum">
              <a:rPr lang="en-GB" smtClean="0"/>
              <a:pPr/>
              <a:t>11</a:t>
            </a:fld>
            <a:endParaRPr lang="en-GB" dirty="0"/>
          </a:p>
        </p:txBody>
      </p:sp>
      <p:sp>
        <p:nvSpPr>
          <p:cNvPr id="6" name="Content Placeholder 5"/>
          <p:cNvSpPr>
            <a:spLocks noGrp="1"/>
          </p:cNvSpPr>
          <p:nvPr>
            <p:ph sz="quarter" idx="13"/>
          </p:nvPr>
        </p:nvSpPr>
        <p:spPr/>
        <p:txBody>
          <a:bodyPr/>
          <a:lstStyle/>
          <a:p>
            <a:pPr>
              <a:spcAft>
                <a:spcPts val="1000"/>
              </a:spcAft>
            </a:pPr>
            <a:r>
              <a:rPr lang="en-GB" dirty="0"/>
              <a:t>First level bullet is set in 16pt Vodafone Regular </a:t>
            </a:r>
          </a:p>
          <a:p>
            <a:pPr lvl="1">
              <a:spcAft>
                <a:spcPts val="600"/>
              </a:spcAft>
            </a:pPr>
            <a:r>
              <a:rPr lang="en-GB" dirty="0"/>
              <a:t>Second level of bullet is set in 12pt Vodafone Regular</a:t>
            </a:r>
          </a:p>
          <a:p>
            <a:pPr lvl="1">
              <a:spcAft>
                <a:spcPts val="600"/>
              </a:spcAft>
            </a:pPr>
            <a:r>
              <a:rPr lang="en-GB" dirty="0"/>
              <a:t>Second level of bullet is set in 12pt Vodafone Regular</a:t>
            </a:r>
          </a:p>
          <a:p>
            <a:pPr lvl="1">
              <a:spcAft>
                <a:spcPts val="600"/>
              </a:spcAft>
            </a:pPr>
            <a:r>
              <a:rPr lang="en-GB" dirty="0"/>
              <a:t>Second level of bullet is set in 12pt Vodafone Regular</a:t>
            </a:r>
          </a:p>
          <a:p>
            <a:pPr lvl="1">
              <a:spcAft>
                <a:spcPts val="600"/>
              </a:spcAft>
            </a:pPr>
            <a:r>
              <a:rPr lang="en-GB" dirty="0"/>
              <a:t>Second level of bullet is set in 12pt Vodafone Regular</a:t>
            </a:r>
          </a:p>
          <a:p>
            <a:pPr>
              <a:lnSpc>
                <a:spcPts val="1920"/>
              </a:lnSpc>
              <a:spcAft>
                <a:spcPts val="1000"/>
              </a:spcAft>
            </a:pPr>
            <a:r>
              <a:rPr lang="en-GB" dirty="0"/>
              <a:t>For emphasis, you can embolden text by clicking</a:t>
            </a:r>
            <a:br>
              <a:rPr lang="en-GB" dirty="0"/>
            </a:br>
            <a:r>
              <a:rPr lang="en-GB" dirty="0"/>
              <a:t>the </a:t>
            </a:r>
            <a:r>
              <a:rPr lang="en-GB" b="1" dirty="0"/>
              <a:t>Bold</a:t>
            </a:r>
            <a:r>
              <a:rPr lang="en-GB" dirty="0"/>
              <a:t> button to embolden Vodafone Regular</a:t>
            </a:r>
          </a:p>
          <a:p>
            <a:pPr>
              <a:lnSpc>
                <a:spcPts val="1920"/>
              </a:lnSpc>
              <a:spcAft>
                <a:spcPts val="1000"/>
              </a:spcAft>
            </a:pPr>
            <a:r>
              <a:rPr lang="en-GB" dirty="0"/>
              <a:t>Try and use maximum of 5-6 points on each slide</a:t>
            </a:r>
          </a:p>
          <a:p>
            <a:pPr>
              <a:lnSpc>
                <a:spcPts val="1920"/>
              </a:lnSpc>
              <a:spcAft>
                <a:spcPts val="1000"/>
              </a:spcAft>
            </a:pPr>
            <a:r>
              <a:rPr lang="en-GB" dirty="0"/>
              <a:t>Follow master template for line spacing</a:t>
            </a:r>
          </a:p>
          <a:p>
            <a:pPr lvl="1">
              <a:lnSpc>
                <a:spcPts val="1920"/>
              </a:lnSpc>
              <a:spcAft>
                <a:spcPts val="1000"/>
              </a:spcAft>
            </a:pPr>
            <a:endParaRPr lang="en-GB" dirty="0"/>
          </a:p>
          <a:p>
            <a:pPr>
              <a:lnSpc>
                <a:spcPts val="1920"/>
              </a:lnSpc>
              <a:spcAft>
                <a:spcPts val="1000"/>
              </a:spcAft>
            </a:pPr>
            <a:endParaRPr lang="en-US" dirty="0"/>
          </a:p>
        </p:txBody>
      </p:sp>
    </p:spTree>
    <p:extLst>
      <p:ext uri="{BB962C8B-B14F-4D97-AF65-F5344CB8AC3E}">
        <p14:creationId xmlns:p14="http://schemas.microsoft.com/office/powerpoint/2010/main" val="983551613"/>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Title 3"/>
          <p:cNvSpPr>
            <a:spLocks noGrp="1"/>
          </p:cNvSpPr>
          <p:nvPr>
            <p:ph type="title"/>
          </p:nvPr>
        </p:nvSpPr>
        <p:spPr>
          <a:xfrm>
            <a:off x="250825" y="205978"/>
            <a:ext cx="7325632" cy="667479"/>
          </a:xfrm>
        </p:spPr>
        <p:txBody>
          <a:bodyPr/>
          <a:lstStyle/>
          <a:p>
            <a:r>
              <a:rPr lang="en-GB" dirty="0">
                <a:solidFill>
                  <a:schemeClr val="bg1"/>
                </a:solidFill>
                <a:latin typeface="Vodafone Rg" charset="0"/>
              </a:rPr>
              <a:t>TEXT AND IMAGE BACKGROUND</a:t>
            </a:r>
            <a:br>
              <a:rPr lang="en-GB" dirty="0">
                <a:solidFill>
                  <a:schemeClr val="bg1"/>
                </a:solidFill>
                <a:latin typeface="Vodafone Rg" charset="0"/>
              </a:rPr>
            </a:br>
            <a:r>
              <a:rPr lang="en-GB" dirty="0">
                <a:solidFill>
                  <a:schemeClr val="bg1"/>
                </a:solidFill>
                <a:latin typeface="Vodafone Rg" charset="0"/>
              </a:rPr>
              <a:t>24PT VODAFONE BOLD </a:t>
            </a:r>
            <a:r>
              <a:rPr lang="en-GB" dirty="0"/>
              <a:t>EXPANDED BY 5.7 AND UPPERCASE</a:t>
            </a:r>
            <a:endParaRPr lang="en-US" dirty="0">
              <a:solidFill>
                <a:schemeClr val="bg1"/>
              </a:solidFill>
              <a:latin typeface="Vodafone Rg" charset="0"/>
            </a:endParaRPr>
          </a:p>
        </p:txBody>
      </p:sp>
      <p:sp>
        <p:nvSpPr>
          <p:cNvPr id="72710" name="Date Placeholder 1"/>
          <p:cNvSpPr>
            <a:spLocks noGrp="1"/>
          </p:cNvSpPr>
          <p:nvPr>
            <p:ph type="dt" sz="half"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fontAlgn="base" hangingPunct="1">
              <a:spcBef>
                <a:spcPct val="0"/>
              </a:spcBef>
              <a:spcAft>
                <a:spcPct val="0"/>
              </a:spcAft>
            </a:pPr>
            <a:fld id="{39D9D180-0146-E441-980B-EB752FEE00F5}" type="datetime1">
              <a:rPr lang="en-GB" sz="900" smtClean="0">
                <a:solidFill>
                  <a:schemeClr val="bg1"/>
                </a:solidFill>
              </a:rPr>
              <a:t>03/10/2021</a:t>
            </a:fld>
            <a:endParaRPr lang="en-US" sz="900" dirty="0">
              <a:solidFill>
                <a:schemeClr val="bg1"/>
              </a:solidFill>
            </a:endParaRPr>
          </a:p>
        </p:txBody>
      </p:sp>
      <p:sp>
        <p:nvSpPr>
          <p:cNvPr id="72708" name="Footer Placeholder 6"/>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fontAlgn="base" hangingPunct="1">
              <a:spcBef>
                <a:spcPct val="0"/>
              </a:spcBef>
              <a:spcAft>
                <a:spcPct val="0"/>
              </a:spcAft>
            </a:pPr>
            <a:r>
              <a:rPr lang="en-GB" sz="800" dirty="0">
                <a:solidFill>
                  <a:schemeClr val="bg1"/>
                </a:solidFill>
              </a:rPr>
              <a:t>INSERT CONFIDENTIALITY LEVEL IN SLIDE FOOTER </a:t>
            </a:r>
          </a:p>
        </p:txBody>
      </p:sp>
      <p:sp>
        <p:nvSpPr>
          <p:cNvPr id="72709" name="Slide Number Placeholder 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fontAlgn="base" hangingPunct="1">
              <a:spcBef>
                <a:spcPct val="0"/>
              </a:spcBef>
              <a:spcAft>
                <a:spcPct val="0"/>
              </a:spcAft>
            </a:pPr>
            <a:fld id="{7D8A2965-127D-E642-92D3-1D306E9B4DCA}" type="slidenum">
              <a:rPr lang="en-GB" sz="900" smtClean="0">
                <a:solidFill>
                  <a:schemeClr val="bg1"/>
                </a:solidFill>
              </a:rPr>
              <a:pPr eaLnBrk="1" fontAlgn="base" hangingPunct="1">
                <a:spcBef>
                  <a:spcPct val="0"/>
                </a:spcBef>
                <a:spcAft>
                  <a:spcPct val="0"/>
                </a:spcAft>
              </a:pPr>
              <a:t>12</a:t>
            </a:fld>
            <a:endParaRPr lang="en-GB" sz="900" dirty="0">
              <a:solidFill>
                <a:schemeClr val="bg1"/>
              </a:solidFill>
            </a:endParaRPr>
          </a:p>
        </p:txBody>
      </p:sp>
      <p:sp>
        <p:nvSpPr>
          <p:cNvPr id="72707" name="Content Placeholder 4"/>
          <p:cNvSpPr>
            <a:spLocks noGrp="1"/>
          </p:cNvSpPr>
          <p:nvPr>
            <p:ph sz="quarter" idx="13"/>
          </p:nvPr>
        </p:nvSpPr>
        <p:spPr>
          <a:xfrm>
            <a:off x="250825" y="1722603"/>
            <a:ext cx="8642350" cy="1698293"/>
          </a:xfrm>
        </p:spPr>
        <p:txBody>
          <a:bodyPr/>
          <a:lstStyle/>
          <a:p>
            <a:pPr marL="285750" indent="-285750" eaLnBrk="1" hangingPunct="1">
              <a:buClr>
                <a:schemeClr val="bg1"/>
              </a:buClr>
              <a:buFont typeface="Arial" charset="0"/>
              <a:buChar char="•"/>
            </a:pPr>
            <a:r>
              <a:rPr sz="1600" dirty="0">
                <a:solidFill>
                  <a:schemeClr val="bg1"/>
                </a:solidFill>
                <a:latin typeface="Vodafone Rg" charset="0"/>
              </a:rPr>
              <a:t>First level text is set in 1</a:t>
            </a:r>
            <a:r>
              <a:rPr lang="en-GB" sz="1600" dirty="0">
                <a:solidFill>
                  <a:schemeClr val="bg1"/>
                </a:solidFill>
                <a:latin typeface="Vodafone Rg" charset="0"/>
              </a:rPr>
              <a:t>6</a:t>
            </a:r>
            <a:r>
              <a:rPr sz="1600" dirty="0" err="1">
                <a:solidFill>
                  <a:schemeClr val="bg1"/>
                </a:solidFill>
                <a:latin typeface="Vodafone Rg" charset="0"/>
              </a:rPr>
              <a:t>pt</a:t>
            </a:r>
            <a:r>
              <a:rPr sz="1600" dirty="0">
                <a:solidFill>
                  <a:schemeClr val="bg1"/>
                </a:solidFill>
                <a:latin typeface="Vodafone Rg" charset="0"/>
              </a:rPr>
              <a:t> Vodafone Regular. </a:t>
            </a:r>
          </a:p>
          <a:p>
            <a:pPr marL="285750" indent="-285750" eaLnBrk="1" hangingPunct="1">
              <a:buClr>
                <a:schemeClr val="bg1"/>
              </a:buClr>
              <a:buFont typeface="Arial" charset="0"/>
              <a:buChar char="•"/>
            </a:pPr>
            <a:r>
              <a:rPr sz="1600" dirty="0">
                <a:solidFill>
                  <a:schemeClr val="bg1"/>
                </a:solidFill>
                <a:latin typeface="Vodafone Rg" charset="0"/>
              </a:rPr>
              <a:t>For emphasis use the </a:t>
            </a:r>
            <a:r>
              <a:rPr sz="1600" b="1" dirty="0">
                <a:solidFill>
                  <a:schemeClr val="bg1"/>
                </a:solidFill>
                <a:latin typeface="Vodafone Rg" charset="0"/>
              </a:rPr>
              <a:t>Bold</a:t>
            </a:r>
            <a:r>
              <a:rPr sz="1600" dirty="0">
                <a:solidFill>
                  <a:schemeClr val="bg1"/>
                </a:solidFill>
                <a:latin typeface="Vodafone Rg" charset="0"/>
              </a:rPr>
              <a:t> button to</a:t>
            </a:r>
            <a:br>
              <a:rPr sz="1600" dirty="0">
                <a:solidFill>
                  <a:schemeClr val="bg1"/>
                </a:solidFill>
                <a:latin typeface="Vodafone Rg" charset="0"/>
              </a:rPr>
            </a:br>
            <a:r>
              <a:rPr sz="1600" dirty="0">
                <a:solidFill>
                  <a:schemeClr val="bg1"/>
                </a:solidFill>
                <a:latin typeface="Vodafone Rg" charset="0"/>
              </a:rPr>
              <a:t>embolden Vodafone Regular.</a:t>
            </a:r>
          </a:p>
          <a:p>
            <a:pPr marL="285750" indent="-285750" eaLnBrk="1" hangingPunct="1">
              <a:buClr>
                <a:schemeClr val="bg1"/>
              </a:buClr>
              <a:buFont typeface="Arial" charset="0"/>
              <a:buChar char="•"/>
            </a:pPr>
            <a:r>
              <a:rPr sz="1600" dirty="0">
                <a:solidFill>
                  <a:schemeClr val="bg1"/>
                </a:solidFill>
                <a:latin typeface="Vodafone Rg" charset="0"/>
              </a:rPr>
              <a:t>Try and use maximum of 4-5 points on each slide.</a:t>
            </a:r>
          </a:p>
          <a:p>
            <a:pPr marL="285750" indent="-285750" eaLnBrk="1" hangingPunct="1">
              <a:buClr>
                <a:schemeClr val="bg1"/>
              </a:buClr>
              <a:buFont typeface="Arial" charset="0"/>
              <a:buChar char="•"/>
            </a:pPr>
            <a:r>
              <a:rPr sz="1600" dirty="0">
                <a:solidFill>
                  <a:schemeClr val="bg1"/>
                </a:solidFill>
                <a:latin typeface="Vodafone Rg" charset="0"/>
              </a:rPr>
              <a:t>Follow master template for line spacing.</a:t>
            </a:r>
          </a:p>
        </p:txBody>
      </p:sp>
    </p:spTree>
    <p:extLst>
      <p:ext uri="{BB962C8B-B14F-4D97-AF65-F5344CB8AC3E}">
        <p14:creationId xmlns:p14="http://schemas.microsoft.com/office/powerpoint/2010/main" val="13138476"/>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lvl="0" algn="l"/>
            <a:r>
              <a:rPr lang="en-GB" dirty="0">
                <a:solidFill>
                  <a:schemeClr val="tx1"/>
                </a:solidFill>
              </a:rPr>
              <a:t>INSERT CONFIDENTIALITY LEVEL IN SLIDE FOOTER </a:t>
            </a:r>
          </a:p>
        </p:txBody>
      </p:sp>
      <p:sp>
        <p:nvSpPr>
          <p:cNvPr id="3" name="Slide Number Placeholder 2"/>
          <p:cNvSpPr>
            <a:spLocks noGrp="1"/>
          </p:cNvSpPr>
          <p:nvPr>
            <p:ph type="sldNum" sz="quarter" idx="13"/>
          </p:nvPr>
        </p:nvSpPr>
        <p:spPr/>
        <p:txBody>
          <a:bodyPr/>
          <a:lstStyle/>
          <a:p>
            <a:fld id="{72A83A2B-3358-44F8-83A0-4598795D8FB5}" type="slidenum">
              <a:rPr lang="en-GB" smtClean="0"/>
              <a:pPr/>
              <a:t>13</a:t>
            </a:fld>
            <a:endParaRPr lang="en-GB" dirty="0"/>
          </a:p>
        </p:txBody>
      </p:sp>
      <p:sp>
        <p:nvSpPr>
          <p:cNvPr id="4" name="Date Placeholder 3"/>
          <p:cNvSpPr>
            <a:spLocks noGrp="1"/>
          </p:cNvSpPr>
          <p:nvPr>
            <p:ph type="dt" sz="half" idx="14"/>
          </p:nvPr>
        </p:nvSpPr>
        <p:spPr/>
        <p:txBody>
          <a:bodyPr/>
          <a:lstStyle/>
          <a:p>
            <a:fld id="{E0A75408-C712-044A-9695-E54EEA8D266F}" type="datetime1">
              <a:rPr lang="en-GB" smtClean="0"/>
              <a:t>03/10/2021</a:t>
            </a:fld>
            <a:endParaRPr lang="en-GB" dirty="0"/>
          </a:p>
        </p:txBody>
      </p:sp>
      <p:sp>
        <p:nvSpPr>
          <p:cNvPr id="6" name="Content Placeholder 5"/>
          <p:cNvSpPr>
            <a:spLocks noGrp="1"/>
          </p:cNvSpPr>
          <p:nvPr>
            <p:ph sz="quarter" idx="17"/>
          </p:nvPr>
        </p:nvSpPr>
        <p:spPr/>
        <p:txBody>
          <a:bodyPr/>
          <a:lstStyle/>
          <a:p>
            <a:r>
              <a:rPr lang="en-GB" dirty="0"/>
              <a:t>First level bullet is set in 16pt</a:t>
            </a:r>
            <a:br>
              <a:rPr lang="en-GB" dirty="0"/>
            </a:br>
            <a:r>
              <a:rPr lang="en-GB" dirty="0"/>
              <a:t>Vodafone Regular </a:t>
            </a:r>
          </a:p>
          <a:p>
            <a:pPr lvl="1"/>
            <a:r>
              <a:rPr lang="en-GB" dirty="0"/>
              <a:t>Second level of bullet is set in 12pt Vodafone Regular</a:t>
            </a:r>
          </a:p>
          <a:p>
            <a:pPr lvl="1"/>
            <a:r>
              <a:rPr lang="en-GB" dirty="0"/>
              <a:t>Second level of bullet is set in 12pt Vodafone Regular</a:t>
            </a:r>
          </a:p>
          <a:p>
            <a:pPr lvl="1"/>
            <a:r>
              <a:rPr lang="en-GB" dirty="0"/>
              <a:t>Second level of bullet is set in 12pt Vodafone Regular</a:t>
            </a:r>
          </a:p>
          <a:p>
            <a:pPr lvl="1"/>
            <a:r>
              <a:rPr lang="en-GB" dirty="0"/>
              <a:t>Second level of bullet is set in 12pt Vodafone Regular</a:t>
            </a:r>
          </a:p>
          <a:p>
            <a:r>
              <a:rPr lang="en-GB" dirty="0"/>
              <a:t>For emphasis, you can embolden text by clicking the </a:t>
            </a:r>
            <a:r>
              <a:rPr lang="en-GB" b="1" dirty="0"/>
              <a:t>Bold</a:t>
            </a:r>
            <a:r>
              <a:rPr lang="en-GB" dirty="0"/>
              <a:t> button to embolden Vodafone Regular</a:t>
            </a:r>
          </a:p>
          <a:p>
            <a:r>
              <a:rPr lang="en-GB" dirty="0"/>
              <a:t>Try and use maximum of 5-6 points</a:t>
            </a:r>
            <a:br>
              <a:rPr lang="en-GB" dirty="0"/>
            </a:br>
            <a:r>
              <a:rPr lang="en-GB" dirty="0"/>
              <a:t>on each slide</a:t>
            </a:r>
          </a:p>
          <a:p>
            <a:r>
              <a:rPr lang="en-GB" dirty="0"/>
              <a:t>Follow master template for line spacing</a:t>
            </a:r>
          </a:p>
          <a:p>
            <a:pPr lvl="1"/>
            <a:endParaRPr lang="en-GB" dirty="0"/>
          </a:p>
          <a:p>
            <a:endParaRPr lang="en-US" dirty="0"/>
          </a:p>
        </p:txBody>
      </p:sp>
      <p:sp>
        <p:nvSpPr>
          <p:cNvPr id="7" name="Title 6"/>
          <p:cNvSpPr>
            <a:spLocks noGrp="1"/>
          </p:cNvSpPr>
          <p:nvPr>
            <p:ph type="title"/>
          </p:nvPr>
        </p:nvSpPr>
        <p:spPr/>
        <p:txBody>
          <a:bodyPr/>
          <a:lstStyle/>
          <a:p>
            <a:r>
              <a:rPr lang="en-GB" dirty="0"/>
              <a:t>TEXT AND IMAGE LAYOUT</a:t>
            </a:r>
            <a:endParaRPr lang="en-US" dirty="0"/>
          </a:p>
        </p:txBody>
      </p:sp>
    </p:spTree>
    <p:extLst>
      <p:ext uri="{BB962C8B-B14F-4D97-AF65-F5344CB8AC3E}">
        <p14:creationId xmlns:p14="http://schemas.microsoft.com/office/powerpoint/2010/main" val="137032873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335B946-200B-3D44-A64D-85CED0FEB35C}"/>
              </a:ext>
            </a:extLst>
          </p:cNvPr>
          <p:cNvSpPr>
            <a:spLocks noGrp="1"/>
          </p:cNvSpPr>
          <p:nvPr>
            <p:ph type="title"/>
          </p:nvPr>
        </p:nvSpPr>
        <p:spPr>
          <a:xfrm>
            <a:off x="253395" y="1276636"/>
            <a:ext cx="3078831" cy="1520042"/>
          </a:xfrm>
        </p:spPr>
        <p:txBody>
          <a:bodyPr/>
          <a:lstStyle/>
          <a:p>
            <a:r>
              <a:rPr lang="en-GB" dirty="0"/>
              <a:t>KEY FINANCIAL STATEMENT GOES HERE, OVER MAXIMUM OF 5 LINES</a:t>
            </a:r>
            <a:endParaRPr lang="en-US" dirty="0"/>
          </a:p>
        </p:txBody>
      </p:sp>
      <p:sp>
        <p:nvSpPr>
          <p:cNvPr id="17" name="Text Placeholder 5">
            <a:extLst>
              <a:ext uri="{FF2B5EF4-FFF2-40B4-BE49-F238E27FC236}">
                <a16:creationId xmlns:a16="http://schemas.microsoft.com/office/drawing/2014/main" id="{65A4A319-5ADF-FB4F-B473-90617903C1D1}"/>
              </a:ext>
            </a:extLst>
          </p:cNvPr>
          <p:cNvSpPr txBox="1">
            <a:spLocks/>
          </p:cNvSpPr>
          <p:nvPr/>
        </p:nvSpPr>
        <p:spPr>
          <a:xfrm>
            <a:off x="3918112" y="1276636"/>
            <a:ext cx="2470440" cy="2904023"/>
          </a:xfrm>
          <a:prstGeom prst="rect">
            <a:avLst/>
          </a:prstGeom>
        </p:spPr>
        <p:txBody>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spc="570" dirty="0">
                <a:solidFill>
                  <a:srgbClr val="E60000"/>
                </a:solidFill>
              </a:rPr>
              <a:t>SUBTITLE</a:t>
            </a:r>
            <a:br>
              <a:rPr lang="en-GB" b="1" spc="570" dirty="0">
                <a:solidFill>
                  <a:srgbClr val="E60000"/>
                </a:solidFill>
              </a:rPr>
            </a:br>
            <a:r>
              <a:rPr lang="en-GB" b="1" spc="570" dirty="0">
                <a:solidFill>
                  <a:srgbClr val="E60000"/>
                </a:solidFill>
              </a:rPr>
              <a:t>(FIRST LEVEL TEXT)</a:t>
            </a:r>
          </a:p>
          <a:p>
            <a:pPr lvl="1"/>
            <a:r>
              <a:rPr lang="en-GB" dirty="0"/>
              <a:t>Supporting copy</a:t>
            </a:r>
            <a:br>
              <a:rPr lang="en-GB" dirty="0"/>
            </a:br>
            <a:r>
              <a:rPr lang="en-GB" dirty="0"/>
              <a:t>(second level text)</a:t>
            </a:r>
          </a:p>
          <a:p>
            <a:r>
              <a:rPr lang="en-GB" b="1" spc="570" dirty="0">
                <a:solidFill>
                  <a:srgbClr val="E60000"/>
                </a:solidFill>
              </a:rPr>
              <a:t>£XX.XBN</a:t>
            </a:r>
          </a:p>
          <a:p>
            <a:pPr lvl="1"/>
            <a:r>
              <a:rPr lang="en-GB" dirty="0"/>
              <a:t>Lorem ipsum set </a:t>
            </a:r>
            <a:r>
              <a:rPr lang="en-GB" dirty="0" err="1"/>
              <a:t>dolor</a:t>
            </a:r>
            <a:br>
              <a:rPr lang="en-GB" dirty="0"/>
            </a:br>
            <a:r>
              <a:rPr lang="en-GB" dirty="0"/>
              <a:t>[x]% growth</a:t>
            </a:r>
          </a:p>
          <a:p>
            <a:r>
              <a:rPr lang="en-GB" b="1" spc="570" dirty="0">
                <a:solidFill>
                  <a:srgbClr val="E60000"/>
                </a:solidFill>
              </a:rPr>
              <a:t>£XX.XBN</a:t>
            </a:r>
          </a:p>
          <a:p>
            <a:pPr lvl="1"/>
            <a:r>
              <a:rPr lang="en-GB" dirty="0"/>
              <a:t>Lorem ipsum set </a:t>
            </a:r>
            <a:r>
              <a:rPr lang="en-GB" dirty="0" err="1"/>
              <a:t>dolor</a:t>
            </a:r>
            <a:br>
              <a:rPr lang="en-GB" dirty="0"/>
            </a:br>
            <a:r>
              <a:rPr lang="en-GB" dirty="0"/>
              <a:t>[x]% growth</a:t>
            </a:r>
          </a:p>
          <a:p>
            <a:endParaRPr lang="en-US" dirty="0"/>
          </a:p>
        </p:txBody>
      </p:sp>
      <p:sp>
        <p:nvSpPr>
          <p:cNvPr id="18" name="Text Placeholder 6">
            <a:extLst>
              <a:ext uri="{FF2B5EF4-FFF2-40B4-BE49-F238E27FC236}">
                <a16:creationId xmlns:a16="http://schemas.microsoft.com/office/drawing/2014/main" id="{883AD139-8963-8C48-A1AC-B03EF6813BFB}"/>
              </a:ext>
            </a:extLst>
          </p:cNvPr>
          <p:cNvSpPr txBox="1">
            <a:spLocks/>
          </p:cNvSpPr>
          <p:nvPr/>
        </p:nvSpPr>
        <p:spPr>
          <a:xfrm>
            <a:off x="6388552" y="1276636"/>
            <a:ext cx="2470440" cy="2904023"/>
          </a:xfrm>
          <a:prstGeom prst="rect">
            <a:avLst/>
          </a:prstGeom>
        </p:spPr>
        <p:txBody>
          <a:bodyPr/>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spc="570" dirty="0">
                <a:solidFill>
                  <a:srgbClr val="E60000"/>
                </a:solidFill>
              </a:rPr>
              <a:t>£XX.XBN</a:t>
            </a:r>
            <a:br>
              <a:rPr lang="en-GB" dirty="0">
                <a:solidFill>
                  <a:srgbClr val="E60000"/>
                </a:solidFill>
              </a:rPr>
            </a:br>
            <a:r>
              <a:rPr lang="en-GB" b="1" spc="570" dirty="0">
                <a:solidFill>
                  <a:srgbClr val="E60000"/>
                </a:solidFill>
              </a:rPr>
              <a:t>LOREM IPSUM</a:t>
            </a:r>
          </a:p>
          <a:p>
            <a:pPr lvl="1"/>
            <a:r>
              <a:rPr lang="en-GB" dirty="0"/>
              <a:t>Lorem ipsum set </a:t>
            </a:r>
            <a:r>
              <a:rPr lang="en-GB" dirty="0" err="1"/>
              <a:t>dolor</a:t>
            </a:r>
            <a:br>
              <a:rPr lang="en-GB" dirty="0"/>
            </a:br>
            <a:r>
              <a:rPr lang="en-GB" dirty="0"/>
              <a:t>[x]% growth</a:t>
            </a:r>
          </a:p>
          <a:p>
            <a:r>
              <a:rPr lang="en-GB" b="1" spc="570" dirty="0">
                <a:solidFill>
                  <a:srgbClr val="E60000"/>
                </a:solidFill>
              </a:rPr>
              <a:t>£XX.XBN</a:t>
            </a:r>
          </a:p>
          <a:p>
            <a:pPr lvl="1"/>
            <a:r>
              <a:rPr lang="en-GB" dirty="0"/>
              <a:t>Lorem ipsum set </a:t>
            </a:r>
            <a:r>
              <a:rPr lang="en-GB" dirty="0" err="1"/>
              <a:t>dolor</a:t>
            </a:r>
            <a:br>
              <a:rPr lang="en-GB" dirty="0"/>
            </a:br>
            <a:r>
              <a:rPr lang="en-GB" dirty="0"/>
              <a:t>[x]% growth</a:t>
            </a:r>
          </a:p>
          <a:p>
            <a:endParaRPr lang="en-US" dirty="0"/>
          </a:p>
        </p:txBody>
      </p:sp>
      <p:sp>
        <p:nvSpPr>
          <p:cNvPr id="2" name="Date Placeholder 1">
            <a:extLst>
              <a:ext uri="{FF2B5EF4-FFF2-40B4-BE49-F238E27FC236}">
                <a16:creationId xmlns:a16="http://schemas.microsoft.com/office/drawing/2014/main" id="{F04CAFD8-D09B-684F-9EA4-F95565CC4529}"/>
              </a:ext>
            </a:extLst>
          </p:cNvPr>
          <p:cNvSpPr>
            <a:spLocks noGrp="1"/>
          </p:cNvSpPr>
          <p:nvPr>
            <p:ph type="dt" sz="half" idx="10"/>
          </p:nvPr>
        </p:nvSpPr>
        <p:spPr/>
        <p:txBody>
          <a:bodyPr/>
          <a:lstStyle/>
          <a:p>
            <a:fld id="{48D41C28-8A17-FE43-B9F5-EE7728434DAB}" type="datetime1">
              <a:rPr lang="en-GB" smtClean="0"/>
              <a:t>03/10/2021</a:t>
            </a:fld>
            <a:endParaRPr lang="en-GB" dirty="0"/>
          </a:p>
        </p:txBody>
      </p:sp>
      <p:sp>
        <p:nvSpPr>
          <p:cNvPr id="3" name="Footer Placeholder 2">
            <a:extLst>
              <a:ext uri="{FF2B5EF4-FFF2-40B4-BE49-F238E27FC236}">
                <a16:creationId xmlns:a16="http://schemas.microsoft.com/office/drawing/2014/main" id="{53D6AF89-2B97-0F4E-BFD6-087ADABB58A3}"/>
              </a:ext>
            </a:extLst>
          </p:cNvPr>
          <p:cNvSpPr>
            <a:spLocks noGrp="1"/>
          </p:cNvSpPr>
          <p:nvPr>
            <p:ph type="ftr" sz="quarter" idx="11"/>
          </p:nvPr>
        </p:nvSpPr>
        <p:spPr/>
        <p:txBody>
          <a:bodyPr/>
          <a:lstStyle/>
          <a:p>
            <a:r>
              <a:rPr lang="en-GB"/>
              <a:t>INSERT CONFIDENTIALITY LEVEL IN SLIDE FOOTER </a:t>
            </a:r>
            <a:endParaRPr lang="en-GB" dirty="0"/>
          </a:p>
        </p:txBody>
      </p:sp>
      <p:sp>
        <p:nvSpPr>
          <p:cNvPr id="4" name="Slide Number Placeholder 3">
            <a:extLst>
              <a:ext uri="{FF2B5EF4-FFF2-40B4-BE49-F238E27FC236}">
                <a16:creationId xmlns:a16="http://schemas.microsoft.com/office/drawing/2014/main" id="{A288B235-507B-3E44-A3BB-64F3FDA00FA4}"/>
              </a:ext>
            </a:extLst>
          </p:cNvPr>
          <p:cNvSpPr>
            <a:spLocks noGrp="1"/>
          </p:cNvSpPr>
          <p:nvPr>
            <p:ph type="sldNum" sz="quarter" idx="12"/>
          </p:nvPr>
        </p:nvSpPr>
        <p:spPr/>
        <p:txBody>
          <a:bodyPr/>
          <a:lstStyle/>
          <a:p>
            <a:fld id="{72A83A2B-3358-44F8-83A0-4598795D8FB5}" type="slidenum">
              <a:rPr lang="en-GB" smtClean="0"/>
              <a:pPr/>
              <a:t>14</a:t>
            </a:fld>
            <a:endParaRPr lang="en-GB" dirty="0"/>
          </a:p>
        </p:txBody>
      </p:sp>
    </p:spTree>
    <p:extLst>
      <p:ext uri="{BB962C8B-B14F-4D97-AF65-F5344CB8AC3E}">
        <p14:creationId xmlns:p14="http://schemas.microsoft.com/office/powerpoint/2010/main" val="2526031751"/>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BFB5E4-CF6D-8A4E-82F6-2A29B0C1C9C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928893" y="4712099"/>
            <a:ext cx="953674" cy="238889"/>
          </a:xfrm>
          <a:prstGeom prst="rect">
            <a:avLst/>
          </a:prstGeom>
        </p:spPr>
      </p:pic>
      <p:sp>
        <p:nvSpPr>
          <p:cNvPr id="11" name="Title 10">
            <a:extLst>
              <a:ext uri="{FF2B5EF4-FFF2-40B4-BE49-F238E27FC236}">
                <a16:creationId xmlns:a16="http://schemas.microsoft.com/office/drawing/2014/main" id="{248D6C00-0763-470D-B84A-B2389C7088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83121315"/>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sp>
        <p:nvSpPr>
          <p:cNvPr id="3" name="Footer Placeholder 2"/>
          <p:cNvSpPr>
            <a:spLocks noGrp="1"/>
          </p:cNvSpPr>
          <p:nvPr>
            <p:ph type="ftr" sz="quarter" idx="11"/>
          </p:nvPr>
        </p:nvSpPr>
        <p:spPr>
          <a:xfrm>
            <a:off x="253395" y="4712099"/>
            <a:ext cx="2753330" cy="238889"/>
          </a:xfrm>
        </p:spPr>
        <p:txBody>
          <a:bodyPr/>
          <a:lstStyle/>
          <a:p>
            <a:r>
              <a:rPr lang="en-GB" dirty="0"/>
              <a:t>INSERT CONFIDENTIALITY LEVEL IN SLIDE FOOTER </a:t>
            </a:r>
          </a:p>
        </p:txBody>
      </p:sp>
      <p:sp>
        <p:nvSpPr>
          <p:cNvPr id="4" name="Slide Number Placeholder 3"/>
          <p:cNvSpPr>
            <a:spLocks noGrp="1"/>
          </p:cNvSpPr>
          <p:nvPr>
            <p:ph type="sldNum" sz="quarter" idx="12"/>
          </p:nvPr>
        </p:nvSpPr>
        <p:spPr>
          <a:xfrm>
            <a:off x="4365295" y="4713136"/>
            <a:ext cx="413410" cy="238889"/>
          </a:xfrm>
        </p:spPr>
        <p:txBody>
          <a:bodyPr/>
          <a:lstStyle/>
          <a:p>
            <a:fld id="{72A83A2B-3358-44F8-83A0-4598795D8FB5}" type="slidenum">
              <a:rPr lang="en-GB" smtClean="0"/>
              <a:pPr/>
              <a:t>16</a:t>
            </a:fld>
            <a:endParaRPr lang="en-GB" dirty="0"/>
          </a:p>
        </p:txBody>
      </p:sp>
      <p:sp>
        <p:nvSpPr>
          <p:cNvPr id="5" name="Date Placeholder 4"/>
          <p:cNvSpPr>
            <a:spLocks noGrp="1"/>
          </p:cNvSpPr>
          <p:nvPr>
            <p:ph type="dt" sz="half" idx="13"/>
          </p:nvPr>
        </p:nvSpPr>
        <p:spPr>
          <a:xfrm>
            <a:off x="5741234" y="4712099"/>
            <a:ext cx="1972552" cy="238889"/>
          </a:xfrm>
        </p:spPr>
        <p:txBody>
          <a:bodyPr/>
          <a:lstStyle/>
          <a:p>
            <a:fld id="{BA026C3B-EF96-EE40-B8B2-879D06616D5B}" type="datetime1">
              <a:rPr lang="en-GB" smtClean="0"/>
              <a:t>03/10/2021</a:t>
            </a:fld>
            <a:endParaRPr lang="en-GB" dirty="0"/>
          </a:p>
        </p:txBody>
      </p:sp>
    </p:spTree>
    <p:extLst>
      <p:ext uri="{BB962C8B-B14F-4D97-AF65-F5344CB8AC3E}">
        <p14:creationId xmlns:p14="http://schemas.microsoft.com/office/powerpoint/2010/main" val="345151696"/>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sp>
        <p:nvSpPr>
          <p:cNvPr id="3" name="Footer Placeholder 2"/>
          <p:cNvSpPr>
            <a:spLocks noGrp="1"/>
          </p:cNvSpPr>
          <p:nvPr>
            <p:ph type="ftr" sz="quarter" idx="12"/>
          </p:nvPr>
        </p:nvSpPr>
        <p:spPr>
          <a:xfrm>
            <a:off x="253395" y="4712099"/>
            <a:ext cx="2753330" cy="238889"/>
          </a:xfrm>
        </p:spPr>
        <p:txBody>
          <a:bodyPr/>
          <a:lstStyle/>
          <a:p>
            <a:r>
              <a:rPr lang="en-GB" dirty="0"/>
              <a:t>INSERT CONFIDENTIALITY LEVEL IN SLIDE FOOTER </a:t>
            </a:r>
          </a:p>
        </p:txBody>
      </p:sp>
      <p:sp>
        <p:nvSpPr>
          <p:cNvPr id="4" name="Slide Number Placeholder 3"/>
          <p:cNvSpPr>
            <a:spLocks noGrp="1"/>
          </p:cNvSpPr>
          <p:nvPr>
            <p:ph type="sldNum" sz="quarter" idx="13"/>
          </p:nvPr>
        </p:nvSpPr>
        <p:spPr>
          <a:xfrm>
            <a:off x="4365295" y="4713136"/>
            <a:ext cx="413410" cy="238889"/>
          </a:xfrm>
        </p:spPr>
        <p:txBody>
          <a:bodyPr/>
          <a:lstStyle/>
          <a:p>
            <a:fld id="{72A83A2B-3358-44F8-83A0-4598795D8FB5}" type="slidenum">
              <a:rPr lang="en-GB" smtClean="0"/>
              <a:pPr/>
              <a:t>17</a:t>
            </a:fld>
            <a:endParaRPr lang="en-GB" dirty="0"/>
          </a:p>
        </p:txBody>
      </p:sp>
      <p:sp>
        <p:nvSpPr>
          <p:cNvPr id="5" name="Date Placeholder 4"/>
          <p:cNvSpPr>
            <a:spLocks noGrp="1"/>
          </p:cNvSpPr>
          <p:nvPr>
            <p:ph type="dt" sz="half" idx="11"/>
          </p:nvPr>
        </p:nvSpPr>
        <p:spPr>
          <a:xfrm>
            <a:off x="5741234" y="4712099"/>
            <a:ext cx="1972552" cy="238889"/>
          </a:xfrm>
        </p:spPr>
        <p:txBody>
          <a:bodyPr/>
          <a:lstStyle/>
          <a:p>
            <a:fld id="{7CE4BB6B-B203-ED40-BC58-8856E52E4780}" type="datetime1">
              <a:rPr lang="en-GB" smtClean="0"/>
              <a:t>03/10/2021</a:t>
            </a:fld>
            <a:endParaRPr lang="en-US" dirty="0"/>
          </a:p>
        </p:txBody>
      </p:sp>
    </p:spTree>
    <p:extLst>
      <p:ext uri="{BB962C8B-B14F-4D97-AF65-F5344CB8AC3E}">
        <p14:creationId xmlns:p14="http://schemas.microsoft.com/office/powerpoint/2010/main" val="207502281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sp>
        <p:nvSpPr>
          <p:cNvPr id="3" name="Footer Placeholder 2"/>
          <p:cNvSpPr>
            <a:spLocks noGrp="1"/>
          </p:cNvSpPr>
          <p:nvPr>
            <p:ph type="ftr" sz="quarter" idx="11"/>
          </p:nvPr>
        </p:nvSpPr>
        <p:spPr>
          <a:xfrm>
            <a:off x="253395" y="4712099"/>
            <a:ext cx="2753330" cy="238889"/>
          </a:xfrm>
        </p:spPr>
        <p:txBody>
          <a:bodyPr/>
          <a:lstStyle/>
          <a:p>
            <a:r>
              <a:rPr lang="en-GB" dirty="0"/>
              <a:t>INSERT CONFIDENTIALITY LEVEL IN SLIDE FOOTER </a:t>
            </a:r>
          </a:p>
        </p:txBody>
      </p:sp>
      <p:sp>
        <p:nvSpPr>
          <p:cNvPr id="4" name="Slide Number Placeholder 3"/>
          <p:cNvSpPr>
            <a:spLocks noGrp="1"/>
          </p:cNvSpPr>
          <p:nvPr>
            <p:ph type="sldNum" sz="quarter" idx="12"/>
          </p:nvPr>
        </p:nvSpPr>
        <p:spPr>
          <a:xfrm>
            <a:off x="4365295" y="4713136"/>
            <a:ext cx="413410" cy="238889"/>
          </a:xfrm>
        </p:spPr>
        <p:txBody>
          <a:bodyPr/>
          <a:lstStyle/>
          <a:p>
            <a:fld id="{72A83A2B-3358-44F8-83A0-4598795D8FB5}" type="slidenum">
              <a:rPr lang="en-GB" smtClean="0"/>
              <a:pPr/>
              <a:t>18</a:t>
            </a:fld>
            <a:endParaRPr lang="en-GB" dirty="0"/>
          </a:p>
        </p:txBody>
      </p:sp>
      <p:sp>
        <p:nvSpPr>
          <p:cNvPr id="5" name="Date Placeholder 4"/>
          <p:cNvSpPr>
            <a:spLocks noGrp="1"/>
          </p:cNvSpPr>
          <p:nvPr>
            <p:ph type="dt" sz="half" idx="13"/>
          </p:nvPr>
        </p:nvSpPr>
        <p:spPr>
          <a:xfrm>
            <a:off x="5741234" y="4712099"/>
            <a:ext cx="1972552" cy="238889"/>
          </a:xfrm>
        </p:spPr>
        <p:txBody>
          <a:bodyPr/>
          <a:lstStyle/>
          <a:p>
            <a:fld id="{9ED2964B-0AA8-BF49-982B-D51BDD8B7F05}" type="datetime1">
              <a:rPr lang="en-GB" smtClean="0"/>
              <a:t>03/10/2021</a:t>
            </a:fld>
            <a:endParaRPr lang="en-GB" dirty="0"/>
          </a:p>
        </p:txBody>
      </p:sp>
    </p:spTree>
    <p:extLst>
      <p:ext uri="{BB962C8B-B14F-4D97-AF65-F5344CB8AC3E}">
        <p14:creationId xmlns:p14="http://schemas.microsoft.com/office/powerpoint/2010/main" val="61122412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sp>
        <p:nvSpPr>
          <p:cNvPr id="3" name="Footer Placeholder 2"/>
          <p:cNvSpPr>
            <a:spLocks noGrp="1"/>
          </p:cNvSpPr>
          <p:nvPr>
            <p:ph type="ftr" sz="quarter" idx="12"/>
          </p:nvPr>
        </p:nvSpPr>
        <p:spPr>
          <a:xfrm>
            <a:off x="253395" y="4712099"/>
            <a:ext cx="2753330" cy="238889"/>
          </a:xfrm>
        </p:spPr>
        <p:txBody>
          <a:bodyPr/>
          <a:lstStyle/>
          <a:p>
            <a:r>
              <a:rPr lang="en-GB" dirty="0"/>
              <a:t>INSERT CONFIDENTIALITY LEVEL IN SLIDE FOOTER </a:t>
            </a:r>
          </a:p>
        </p:txBody>
      </p:sp>
      <p:sp>
        <p:nvSpPr>
          <p:cNvPr id="4" name="Slide Number Placeholder 3"/>
          <p:cNvSpPr>
            <a:spLocks noGrp="1"/>
          </p:cNvSpPr>
          <p:nvPr>
            <p:ph type="sldNum" sz="quarter" idx="13"/>
          </p:nvPr>
        </p:nvSpPr>
        <p:spPr>
          <a:xfrm>
            <a:off x="4365295" y="4713136"/>
            <a:ext cx="413410" cy="238889"/>
          </a:xfrm>
        </p:spPr>
        <p:txBody>
          <a:bodyPr/>
          <a:lstStyle/>
          <a:p>
            <a:fld id="{72A83A2B-3358-44F8-83A0-4598795D8FB5}" type="slidenum">
              <a:rPr lang="en-GB" smtClean="0"/>
              <a:pPr/>
              <a:t>19</a:t>
            </a:fld>
            <a:endParaRPr lang="en-GB" dirty="0"/>
          </a:p>
        </p:txBody>
      </p:sp>
      <p:sp>
        <p:nvSpPr>
          <p:cNvPr id="5" name="Date Placeholder 4"/>
          <p:cNvSpPr>
            <a:spLocks noGrp="1"/>
          </p:cNvSpPr>
          <p:nvPr>
            <p:ph type="dt" sz="half" idx="11"/>
          </p:nvPr>
        </p:nvSpPr>
        <p:spPr>
          <a:xfrm>
            <a:off x="5741234" y="4712099"/>
            <a:ext cx="1972552" cy="238889"/>
          </a:xfrm>
        </p:spPr>
        <p:txBody>
          <a:bodyPr/>
          <a:lstStyle/>
          <a:p>
            <a:fld id="{1E19F1DD-6890-2B41-BC5C-4914A1BCC752}" type="datetime1">
              <a:rPr lang="en-GB" smtClean="0"/>
              <a:t>03/10/2021</a:t>
            </a:fld>
            <a:endParaRPr lang="en-US" dirty="0"/>
          </a:p>
        </p:txBody>
      </p:sp>
    </p:spTree>
    <p:extLst>
      <p:ext uri="{BB962C8B-B14F-4D97-AF65-F5344CB8AC3E}">
        <p14:creationId xmlns:p14="http://schemas.microsoft.com/office/powerpoint/2010/main" val="1921491265"/>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FAE772-A05B-0B41-B763-9F1ED512F8A9}"/>
              </a:ext>
            </a:extLst>
          </p:cNvPr>
          <p:cNvSpPr txBox="1"/>
          <p:nvPr/>
        </p:nvSpPr>
        <p:spPr>
          <a:xfrm>
            <a:off x="7514376" y="4662535"/>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HU" sz="18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4" name="Picture 3">
            <a:extLst>
              <a:ext uri="{FF2B5EF4-FFF2-40B4-BE49-F238E27FC236}">
                <a16:creationId xmlns:a16="http://schemas.microsoft.com/office/drawing/2014/main" id="{0AE3B438-B9F0-D84E-BE8E-9DDDA427C95A}"/>
              </a:ext>
            </a:extLst>
          </p:cNvPr>
          <p:cNvPicPr>
            <a:picLocks noChangeAspect="1"/>
          </p:cNvPicPr>
          <p:nvPr/>
        </p:nvPicPr>
        <p:blipFill>
          <a:blip r:embed="rId2"/>
          <a:srcRect/>
          <a:stretch/>
        </p:blipFill>
        <p:spPr>
          <a:xfrm>
            <a:off x="7271254" y="4546168"/>
            <a:ext cx="1619351" cy="404003"/>
          </a:xfrm>
          <a:prstGeom prst="rect">
            <a:avLst/>
          </a:prstGeom>
        </p:spPr>
      </p:pic>
      <p:sp>
        <p:nvSpPr>
          <p:cNvPr id="6" name="Title 5">
            <a:extLst>
              <a:ext uri="{FF2B5EF4-FFF2-40B4-BE49-F238E27FC236}">
                <a16:creationId xmlns:a16="http://schemas.microsoft.com/office/drawing/2014/main" id="{C06E2064-D2B2-E24D-94FE-740961C48725}"/>
              </a:ext>
            </a:extLst>
          </p:cNvPr>
          <p:cNvSpPr>
            <a:spLocks noGrp="1"/>
          </p:cNvSpPr>
          <p:nvPr>
            <p:ph type="ctrTitle"/>
          </p:nvPr>
        </p:nvSpPr>
        <p:spPr/>
        <p:txBody>
          <a:bodyPr/>
          <a:lstStyle/>
          <a:p>
            <a:endParaRPr lang="en-HU"/>
          </a:p>
        </p:txBody>
      </p:sp>
    </p:spTree>
    <p:extLst>
      <p:ext uri="{BB962C8B-B14F-4D97-AF65-F5344CB8AC3E}">
        <p14:creationId xmlns:p14="http://schemas.microsoft.com/office/powerpoint/2010/main" val="3869618760"/>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0"/>
          </p:nvPr>
        </p:nvSpPr>
        <p:spPr/>
      </p:sp>
    </p:spTree>
    <p:extLst>
      <p:ext uri="{BB962C8B-B14F-4D97-AF65-F5344CB8AC3E}">
        <p14:creationId xmlns:p14="http://schemas.microsoft.com/office/powerpoint/2010/main" val="1429585274"/>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2</a:t>
            </a:r>
          </a:p>
        </p:txBody>
      </p:sp>
      <p:sp>
        <p:nvSpPr>
          <p:cNvPr id="2" name="Title 1"/>
          <p:cNvSpPr>
            <a:spLocks noGrp="1"/>
          </p:cNvSpPr>
          <p:nvPr>
            <p:ph type="ctrTitle"/>
          </p:nvPr>
        </p:nvSpPr>
        <p:spPr/>
        <p:txBody>
          <a:bodyPr/>
          <a:lstStyle/>
          <a:p>
            <a:r>
              <a:rPr lang="en-GB" dirty="0"/>
              <a:t>CHARTS AND</a:t>
            </a:r>
            <a:br>
              <a:rPr lang="en-GB" dirty="0"/>
            </a:br>
            <a:r>
              <a:rPr lang="en-GB" dirty="0"/>
              <a:t>DIAGRAMS</a:t>
            </a:r>
            <a:endParaRPr lang="en-US" dirty="0"/>
          </a:p>
        </p:txBody>
      </p:sp>
      <p:sp>
        <p:nvSpPr>
          <p:cNvPr id="3" name="Footer Placeholder 2"/>
          <p:cNvSpPr>
            <a:spLocks noGrp="1"/>
          </p:cNvSpPr>
          <p:nvPr>
            <p:ph type="ftr" sz="quarter" idx="10"/>
          </p:nvPr>
        </p:nvSpPr>
        <p:spPr/>
        <p:txBody>
          <a:bodyPr/>
          <a:lstStyle/>
          <a:p>
            <a:r>
              <a:rPr lang="en-GB" dirty="0"/>
              <a:t>INSERT CONFIDENTIALITY LEVEL IN SLIDE FOOTER </a:t>
            </a:r>
          </a:p>
        </p:txBody>
      </p:sp>
      <p:sp>
        <p:nvSpPr>
          <p:cNvPr id="4" name="Slide Number Placeholder 3"/>
          <p:cNvSpPr>
            <a:spLocks noGrp="1"/>
          </p:cNvSpPr>
          <p:nvPr>
            <p:ph type="sldNum" sz="quarter" idx="11"/>
          </p:nvPr>
        </p:nvSpPr>
        <p:spPr/>
        <p:txBody>
          <a:bodyPr/>
          <a:lstStyle/>
          <a:p>
            <a:fld id="{72A83A2B-3358-44F8-83A0-4598795D8FB5}" type="slidenum">
              <a:rPr lang="en-GB" smtClean="0"/>
              <a:pPr/>
              <a:t>21</a:t>
            </a:fld>
            <a:endParaRPr lang="en-GB" dirty="0"/>
          </a:p>
        </p:txBody>
      </p:sp>
      <p:sp>
        <p:nvSpPr>
          <p:cNvPr id="5" name="Date Placeholder 4"/>
          <p:cNvSpPr>
            <a:spLocks noGrp="1"/>
          </p:cNvSpPr>
          <p:nvPr>
            <p:ph type="dt" sz="half" idx="12"/>
          </p:nvPr>
        </p:nvSpPr>
        <p:spPr/>
        <p:txBody>
          <a:bodyPr/>
          <a:lstStyle/>
          <a:p>
            <a:fld id="{BA35E792-D3D3-4E42-9CBA-58B86EE10F1B}" type="datetime1">
              <a:rPr lang="en-GB" smtClean="0"/>
              <a:t>03/10/2021</a:t>
            </a:fld>
            <a:endParaRPr lang="en-GB" dirty="0"/>
          </a:p>
        </p:txBody>
      </p:sp>
    </p:spTree>
    <p:extLst>
      <p:ext uri="{BB962C8B-B14F-4D97-AF65-F5344CB8AC3E}">
        <p14:creationId xmlns:p14="http://schemas.microsoft.com/office/powerpoint/2010/main" val="992657482"/>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GRAPH IN PRIMARY COLOURS</a:t>
            </a:r>
            <a:endParaRPr lang="en-GB" dirty="0"/>
          </a:p>
        </p:txBody>
      </p:sp>
      <p:sp>
        <p:nvSpPr>
          <p:cNvPr id="4" name="Date Placeholder 3"/>
          <p:cNvSpPr>
            <a:spLocks noGrp="1"/>
          </p:cNvSpPr>
          <p:nvPr>
            <p:ph type="dt" sz="half" idx="10"/>
          </p:nvPr>
        </p:nvSpPr>
        <p:spPr/>
        <p:txBody>
          <a:bodyPr/>
          <a:lstStyle/>
          <a:p>
            <a:fld id="{C754EA5B-DB30-C54A-AEB5-ADA96FAE49AF}" type="datetime1">
              <a:rPr lang="en-GB" smtClean="0"/>
              <a:t>03/10/2021</a:t>
            </a:fld>
            <a:endParaRPr lang="en-GB" dirty="0"/>
          </a:p>
        </p:txBody>
      </p:sp>
      <p:sp>
        <p:nvSpPr>
          <p:cNvPr id="10" name="Footer Placeholder 9"/>
          <p:cNvSpPr>
            <a:spLocks noGrp="1"/>
          </p:cNvSpPr>
          <p:nvPr>
            <p:ph type="ftr" sz="quarter" idx="11"/>
          </p:nvPr>
        </p:nvSpPr>
        <p:spPr/>
        <p:txBody>
          <a:bodyPr/>
          <a:lstStyle/>
          <a:p>
            <a:pPr lvl="0"/>
            <a:r>
              <a:rPr lang="en-GB" dirty="0"/>
              <a:t>INSERT CONFIDENTIALITY LEVEL IN SLIDE FOOTER </a:t>
            </a:r>
          </a:p>
        </p:txBody>
      </p:sp>
      <p:sp>
        <p:nvSpPr>
          <p:cNvPr id="3" name="Slide Number Placeholder 2"/>
          <p:cNvSpPr>
            <a:spLocks noGrp="1"/>
          </p:cNvSpPr>
          <p:nvPr>
            <p:ph type="sldNum" sz="quarter" idx="12"/>
          </p:nvPr>
        </p:nvSpPr>
        <p:spPr/>
        <p:txBody>
          <a:bodyPr/>
          <a:lstStyle/>
          <a:p>
            <a:fld id="{72A83A2B-3358-44F8-83A0-4598795D8FB5}" type="slidenum">
              <a:rPr lang="en-GB" smtClean="0"/>
              <a:pPr/>
              <a:t>22</a:t>
            </a:fld>
            <a:endParaRPr lang="en-GB"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761214717"/>
              </p:ext>
            </p:extLst>
          </p:nvPr>
        </p:nvGraphicFramePr>
        <p:xfrm>
          <a:off x="250825" y="998538"/>
          <a:ext cx="8642350" cy="3405187"/>
        </p:xfrm>
        <a:graphic>
          <a:graphicData uri="http://schemas.openxmlformats.org/drawingml/2006/chart">
            <c:chart xmlns:c="http://schemas.openxmlformats.org/drawingml/2006/chart" xmlns:r="http://schemas.openxmlformats.org/officeDocument/2006/relationships" r:id="rId3"/>
          </a:graphicData>
        </a:graphic>
      </p:graphicFrame>
      <p:sp>
        <p:nvSpPr>
          <p:cNvPr id="7" name="Footer Placeholder 5"/>
          <p:cNvSpPr txBox="1">
            <a:spLocks/>
          </p:cNvSpPr>
          <p:nvPr/>
        </p:nvSpPr>
        <p:spPr bwMode="auto">
          <a:xfrm>
            <a:off x="250825" y="4392091"/>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spTree>
    <p:extLst>
      <p:ext uri="{BB962C8B-B14F-4D97-AF65-F5344CB8AC3E}">
        <p14:creationId xmlns:p14="http://schemas.microsoft.com/office/powerpoint/2010/main" val="159126361"/>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91475"/>
            <a:ext cx="8642350" cy="667479"/>
          </a:xfrm>
        </p:spPr>
        <p:txBody>
          <a:bodyPr/>
          <a:lstStyle/>
          <a:p>
            <a:r>
              <a:rPr lang="en-US" dirty="0"/>
              <a:t>COLUMN GRAPH IN RED AND</a:t>
            </a:r>
            <a:br>
              <a:rPr lang="en-US" dirty="0"/>
            </a:br>
            <a:r>
              <a:rPr lang="en-US" dirty="0"/>
              <a:t>SECONDARY COLOURS</a:t>
            </a:r>
            <a:endParaRPr lang="en-GB" dirty="0"/>
          </a:p>
        </p:txBody>
      </p:sp>
      <p:sp>
        <p:nvSpPr>
          <p:cNvPr id="4" name="Date Placeholder 3"/>
          <p:cNvSpPr>
            <a:spLocks noGrp="1"/>
          </p:cNvSpPr>
          <p:nvPr>
            <p:ph type="dt" sz="half" idx="10"/>
          </p:nvPr>
        </p:nvSpPr>
        <p:spPr/>
        <p:txBody>
          <a:bodyPr/>
          <a:lstStyle/>
          <a:p>
            <a:fld id="{ED55944B-FE2F-E746-AE7C-7624A347A5F0}" type="datetime1">
              <a:rPr lang="en-GB" smtClean="0"/>
              <a:t>03/10/2021</a:t>
            </a:fld>
            <a:endParaRPr lang="en-GB" dirty="0"/>
          </a:p>
        </p:txBody>
      </p:sp>
      <p:sp>
        <p:nvSpPr>
          <p:cNvPr id="10" name="Footer Placeholder 9"/>
          <p:cNvSpPr>
            <a:spLocks noGrp="1"/>
          </p:cNvSpPr>
          <p:nvPr>
            <p:ph type="ftr" sz="quarter" idx="11"/>
          </p:nvPr>
        </p:nvSpPr>
        <p:spPr/>
        <p:txBody>
          <a:bodyPr/>
          <a:lstStyle/>
          <a:p>
            <a:pPr lvl="0"/>
            <a:r>
              <a:rPr lang="en-GB" dirty="0"/>
              <a:t>INSERT CONFIDENTIALITY LEVEL IN SLIDE FOOTER </a:t>
            </a:r>
          </a:p>
        </p:txBody>
      </p:sp>
      <p:sp>
        <p:nvSpPr>
          <p:cNvPr id="3" name="Slide Number Placeholder 2"/>
          <p:cNvSpPr>
            <a:spLocks noGrp="1"/>
          </p:cNvSpPr>
          <p:nvPr>
            <p:ph type="sldNum" sz="quarter" idx="12"/>
          </p:nvPr>
        </p:nvSpPr>
        <p:spPr/>
        <p:txBody>
          <a:bodyPr/>
          <a:lstStyle/>
          <a:p>
            <a:fld id="{72A83A2B-3358-44F8-83A0-4598795D8FB5}" type="slidenum">
              <a:rPr lang="en-GB" smtClean="0"/>
              <a:pPr/>
              <a:t>23</a:t>
            </a:fld>
            <a:endParaRPr lang="en-GB"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3364115498"/>
              </p:ext>
            </p:extLst>
          </p:nvPr>
        </p:nvGraphicFramePr>
        <p:xfrm>
          <a:off x="250825" y="998538"/>
          <a:ext cx="8642350" cy="3405187"/>
        </p:xfrm>
        <a:graphic>
          <a:graphicData uri="http://schemas.openxmlformats.org/drawingml/2006/chart">
            <c:chart xmlns:c="http://schemas.openxmlformats.org/drawingml/2006/chart" xmlns:r="http://schemas.openxmlformats.org/officeDocument/2006/relationships" r:id="rId3"/>
          </a:graphicData>
        </a:graphic>
      </p:graphicFrame>
      <p:sp>
        <p:nvSpPr>
          <p:cNvPr id="8" name="Footer Placeholder 5">
            <a:extLst>
              <a:ext uri="{FF2B5EF4-FFF2-40B4-BE49-F238E27FC236}">
                <a16:creationId xmlns:a16="http://schemas.microsoft.com/office/drawing/2014/main" id="{CDC25D9E-C6D6-2D4B-AC15-52246E8F36D2}"/>
              </a:ext>
            </a:extLst>
          </p:cNvPr>
          <p:cNvSpPr txBox="1">
            <a:spLocks/>
          </p:cNvSpPr>
          <p:nvPr/>
        </p:nvSpPr>
        <p:spPr bwMode="auto">
          <a:xfrm>
            <a:off x="250825" y="4392091"/>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spTree>
    <p:extLst>
      <p:ext uri="{BB962C8B-B14F-4D97-AF65-F5344CB8AC3E}">
        <p14:creationId xmlns:p14="http://schemas.microsoft.com/office/powerpoint/2010/main" val="547765801"/>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2"/>
          </p:nvPr>
        </p:nvSpPr>
        <p:spPr/>
        <p:txBody>
          <a:bodyPr/>
          <a:lstStyle/>
          <a:p>
            <a:pPr lvl="0"/>
            <a:r>
              <a:rPr lang="en-GB" dirty="0"/>
              <a:t>INSERT CONFIDENTIALITY LEVEL IN SLIDE FOOTER </a:t>
            </a:r>
          </a:p>
        </p:txBody>
      </p:sp>
      <p:sp>
        <p:nvSpPr>
          <p:cNvPr id="3" name="Slide Number Placeholder 2"/>
          <p:cNvSpPr>
            <a:spLocks noGrp="1"/>
          </p:cNvSpPr>
          <p:nvPr>
            <p:ph type="sldNum" sz="quarter" idx="13"/>
          </p:nvPr>
        </p:nvSpPr>
        <p:spPr/>
        <p:txBody>
          <a:bodyPr/>
          <a:lstStyle/>
          <a:p>
            <a:fld id="{72A83A2B-3358-44F8-83A0-4598795D8FB5}" type="slidenum">
              <a:rPr lang="en-GB" smtClean="0"/>
              <a:pPr/>
              <a:t>24</a:t>
            </a:fld>
            <a:endParaRPr lang="en-GB" dirty="0"/>
          </a:p>
        </p:txBody>
      </p:sp>
      <p:sp>
        <p:nvSpPr>
          <p:cNvPr id="4" name="Date Placeholder 3"/>
          <p:cNvSpPr>
            <a:spLocks noGrp="1"/>
          </p:cNvSpPr>
          <p:nvPr>
            <p:ph type="dt" sz="half" idx="14"/>
          </p:nvPr>
        </p:nvSpPr>
        <p:spPr/>
        <p:txBody>
          <a:bodyPr/>
          <a:lstStyle/>
          <a:p>
            <a:fld id="{A759D652-7CEA-2745-93E1-27679D7DFD76}" type="datetime1">
              <a:rPr lang="en-GB" smtClean="0"/>
              <a:t>03/10/2021</a:t>
            </a:fld>
            <a:endParaRPr lang="en-GB" dirty="0"/>
          </a:p>
        </p:txBody>
      </p:sp>
      <p:graphicFrame>
        <p:nvGraphicFramePr>
          <p:cNvPr id="6" name="Content Placeholder 5"/>
          <p:cNvGraphicFramePr>
            <a:graphicFrameLocks noGrp="1"/>
          </p:cNvGraphicFramePr>
          <p:nvPr>
            <p:ph type="chart" sz="quarter" idx="18"/>
            <p:extLst>
              <p:ext uri="{D42A27DB-BD31-4B8C-83A1-F6EECF244321}">
                <p14:modId xmlns:p14="http://schemas.microsoft.com/office/powerpoint/2010/main" val="1293666406"/>
              </p:ext>
            </p:extLst>
          </p:nvPr>
        </p:nvGraphicFramePr>
        <p:xfrm>
          <a:off x="4679950" y="1001713"/>
          <a:ext cx="4213225" cy="3475037"/>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type="body" sz="quarter" idx="19"/>
          </p:nvPr>
        </p:nvSpPr>
        <p:spPr/>
        <p:txBody>
          <a:bodyPr/>
          <a:lstStyle/>
          <a:p>
            <a:r>
              <a:rPr lang="en-GB" dirty="0"/>
              <a:t>First level text is set in 18pt</a:t>
            </a:r>
            <a:br>
              <a:rPr lang="en-GB" dirty="0"/>
            </a:br>
            <a:r>
              <a:rPr lang="en-GB" dirty="0"/>
              <a:t>Vodafone Regular </a:t>
            </a:r>
          </a:p>
          <a:p>
            <a:r>
              <a:rPr lang="en-GB" dirty="0"/>
              <a:t>Bullets are round in Vodafone Regular,</a:t>
            </a:r>
            <a:br>
              <a:rPr lang="en-GB" dirty="0"/>
            </a:br>
            <a:r>
              <a:rPr lang="en-GB" dirty="0"/>
              <a:t>or you can use numbers</a:t>
            </a:r>
          </a:p>
          <a:p>
            <a:r>
              <a:rPr lang="en-GB" dirty="0"/>
              <a:t>For emphasis use the </a:t>
            </a:r>
            <a:r>
              <a:rPr lang="en-GB" b="1" dirty="0"/>
              <a:t>Bold</a:t>
            </a:r>
            <a:r>
              <a:rPr lang="en-GB" dirty="0"/>
              <a:t> button</a:t>
            </a:r>
            <a:br>
              <a:rPr lang="en-GB" dirty="0"/>
            </a:br>
            <a:r>
              <a:rPr lang="en-GB" dirty="0"/>
              <a:t>to embolden Vodafone Regular</a:t>
            </a:r>
          </a:p>
        </p:txBody>
      </p:sp>
      <p:sp>
        <p:nvSpPr>
          <p:cNvPr id="2" name="Title 1"/>
          <p:cNvSpPr>
            <a:spLocks noGrp="1"/>
          </p:cNvSpPr>
          <p:nvPr>
            <p:ph type="title"/>
          </p:nvPr>
        </p:nvSpPr>
        <p:spPr/>
        <p:txBody>
          <a:bodyPr/>
          <a:lstStyle/>
          <a:p>
            <a:r>
              <a:rPr lang="en-GB" dirty="0"/>
              <a:t>STACKED COLUMN GRAPH IN PRIMARY COLOURS AND TEXT</a:t>
            </a:r>
          </a:p>
        </p:txBody>
      </p:sp>
      <p:sp>
        <p:nvSpPr>
          <p:cNvPr id="19" name="Footer Placeholder 5"/>
          <p:cNvSpPr txBox="1">
            <a:spLocks/>
          </p:cNvSpPr>
          <p:nvPr/>
        </p:nvSpPr>
        <p:spPr bwMode="auto">
          <a:xfrm>
            <a:off x="4688639"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spTree>
    <p:extLst>
      <p:ext uri="{BB962C8B-B14F-4D97-AF65-F5344CB8AC3E}">
        <p14:creationId xmlns:p14="http://schemas.microsoft.com/office/powerpoint/2010/main" val="191513422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2"/>
          </p:nvPr>
        </p:nvSpPr>
        <p:spPr/>
        <p:txBody>
          <a:bodyPr/>
          <a:lstStyle/>
          <a:p>
            <a:pPr lvl="0"/>
            <a:r>
              <a:rPr lang="en-GB" dirty="0"/>
              <a:t>INSERT CONFIDENTIALITY LEVEL IN SLIDE FOOTER </a:t>
            </a:r>
          </a:p>
        </p:txBody>
      </p:sp>
      <p:sp>
        <p:nvSpPr>
          <p:cNvPr id="3" name="Slide Number Placeholder 2"/>
          <p:cNvSpPr>
            <a:spLocks noGrp="1"/>
          </p:cNvSpPr>
          <p:nvPr>
            <p:ph type="sldNum" sz="quarter" idx="13"/>
          </p:nvPr>
        </p:nvSpPr>
        <p:spPr/>
        <p:txBody>
          <a:bodyPr/>
          <a:lstStyle/>
          <a:p>
            <a:fld id="{72A83A2B-3358-44F8-83A0-4598795D8FB5}" type="slidenum">
              <a:rPr lang="en-GB" smtClean="0"/>
              <a:pPr/>
              <a:t>25</a:t>
            </a:fld>
            <a:endParaRPr lang="en-GB" dirty="0"/>
          </a:p>
        </p:txBody>
      </p:sp>
      <p:sp>
        <p:nvSpPr>
          <p:cNvPr id="4" name="Date Placeholder 3"/>
          <p:cNvSpPr>
            <a:spLocks noGrp="1"/>
          </p:cNvSpPr>
          <p:nvPr>
            <p:ph type="dt" sz="half" idx="14"/>
          </p:nvPr>
        </p:nvSpPr>
        <p:spPr/>
        <p:txBody>
          <a:bodyPr/>
          <a:lstStyle/>
          <a:p>
            <a:fld id="{89AF408D-F779-B840-8511-546F33D62482}" type="datetime1">
              <a:rPr lang="en-GB" smtClean="0"/>
              <a:t>03/10/2021</a:t>
            </a:fld>
            <a:endParaRPr lang="en-GB" dirty="0"/>
          </a:p>
        </p:txBody>
      </p:sp>
      <p:graphicFrame>
        <p:nvGraphicFramePr>
          <p:cNvPr id="6" name="Content Placeholder 5"/>
          <p:cNvGraphicFramePr>
            <a:graphicFrameLocks noGrp="1"/>
          </p:cNvGraphicFramePr>
          <p:nvPr>
            <p:ph type="chart" sz="quarter" idx="18"/>
            <p:extLst>
              <p:ext uri="{D42A27DB-BD31-4B8C-83A1-F6EECF244321}">
                <p14:modId xmlns:p14="http://schemas.microsoft.com/office/powerpoint/2010/main" val="1580720347"/>
              </p:ext>
            </p:extLst>
          </p:nvPr>
        </p:nvGraphicFramePr>
        <p:xfrm>
          <a:off x="4679950" y="1001713"/>
          <a:ext cx="4213225" cy="3475037"/>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type="body" sz="quarter" idx="19"/>
          </p:nvPr>
        </p:nvSpPr>
        <p:spPr/>
        <p:txBody>
          <a:bodyPr/>
          <a:lstStyle/>
          <a:p>
            <a:r>
              <a:rPr lang="en-GB" dirty="0"/>
              <a:t>First level text is set in 18pt</a:t>
            </a:r>
            <a:br>
              <a:rPr lang="en-GB" dirty="0"/>
            </a:br>
            <a:r>
              <a:rPr lang="en-GB" dirty="0"/>
              <a:t>Vodafone Regular </a:t>
            </a:r>
          </a:p>
          <a:p>
            <a:r>
              <a:rPr lang="en-GB" dirty="0"/>
              <a:t>Bullets are round in Vodafone Regular,</a:t>
            </a:r>
            <a:br>
              <a:rPr lang="en-GB" dirty="0"/>
            </a:br>
            <a:r>
              <a:rPr lang="en-GB" dirty="0"/>
              <a:t>or you can use numbers</a:t>
            </a:r>
          </a:p>
          <a:p>
            <a:r>
              <a:rPr lang="en-GB" dirty="0"/>
              <a:t>For emphasis use the </a:t>
            </a:r>
            <a:r>
              <a:rPr lang="en-GB" b="1" dirty="0"/>
              <a:t>Bold</a:t>
            </a:r>
            <a:r>
              <a:rPr lang="en-GB" dirty="0"/>
              <a:t> button</a:t>
            </a:r>
            <a:br>
              <a:rPr lang="en-GB" dirty="0"/>
            </a:br>
            <a:r>
              <a:rPr lang="en-GB" dirty="0"/>
              <a:t>to embolden Vodafone Regular</a:t>
            </a:r>
          </a:p>
        </p:txBody>
      </p:sp>
      <p:sp>
        <p:nvSpPr>
          <p:cNvPr id="2" name="Title 1"/>
          <p:cNvSpPr>
            <a:spLocks noGrp="1"/>
          </p:cNvSpPr>
          <p:nvPr>
            <p:ph type="title"/>
          </p:nvPr>
        </p:nvSpPr>
        <p:spPr/>
        <p:txBody>
          <a:bodyPr/>
          <a:lstStyle/>
          <a:p>
            <a:r>
              <a:rPr lang="en-GB" dirty="0"/>
              <a:t>STACKED COLUMN GRAPH IN RED</a:t>
            </a:r>
            <a:br>
              <a:rPr lang="en-GB" dirty="0"/>
            </a:br>
            <a:r>
              <a:rPr lang="en-GB" dirty="0"/>
              <a:t>AND SECONDARY COLOURS</a:t>
            </a:r>
          </a:p>
        </p:txBody>
      </p:sp>
      <p:sp>
        <p:nvSpPr>
          <p:cNvPr id="9" name="Footer Placeholder 5"/>
          <p:cNvSpPr txBox="1">
            <a:spLocks/>
          </p:cNvSpPr>
          <p:nvPr/>
        </p:nvSpPr>
        <p:spPr bwMode="auto">
          <a:xfrm>
            <a:off x="4688639"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spTree>
    <p:extLst>
      <p:ext uri="{BB962C8B-B14F-4D97-AF65-F5344CB8AC3E}">
        <p14:creationId xmlns:p14="http://schemas.microsoft.com/office/powerpoint/2010/main" val="117603514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PIE GRAPH IN PRIMARY COLOURS</a:t>
            </a:r>
          </a:p>
        </p:txBody>
      </p:sp>
      <p:sp>
        <p:nvSpPr>
          <p:cNvPr id="4" name="Date Placeholder 3"/>
          <p:cNvSpPr>
            <a:spLocks noGrp="1"/>
          </p:cNvSpPr>
          <p:nvPr>
            <p:ph type="dt" sz="half" idx="10"/>
          </p:nvPr>
        </p:nvSpPr>
        <p:spPr/>
        <p:txBody>
          <a:bodyPr/>
          <a:lstStyle/>
          <a:p>
            <a:fld id="{E595EBD3-6C37-7642-8F4B-1D178C0709FE}" type="datetime1">
              <a:rPr lang="en-GB" smtClean="0"/>
              <a:t>03/10/2021</a:t>
            </a:fld>
            <a:endParaRPr lang="en-GB" dirty="0"/>
          </a:p>
        </p:txBody>
      </p:sp>
      <p:sp>
        <p:nvSpPr>
          <p:cNvPr id="10" name="Footer Placeholder 9"/>
          <p:cNvSpPr>
            <a:spLocks noGrp="1"/>
          </p:cNvSpPr>
          <p:nvPr>
            <p:ph type="ftr" sz="quarter" idx="11"/>
          </p:nvPr>
        </p:nvSpPr>
        <p:spPr/>
        <p:txBody>
          <a:bodyPr/>
          <a:lstStyle/>
          <a:p>
            <a:pPr lvl="0"/>
            <a:r>
              <a:rPr lang="en-GB" dirty="0"/>
              <a:t>INSERT CONFIDENTIALITY LEVEL IN SLIDE FOOTER </a:t>
            </a:r>
          </a:p>
        </p:txBody>
      </p:sp>
      <p:sp>
        <p:nvSpPr>
          <p:cNvPr id="3" name="Slide Number Placeholder 2"/>
          <p:cNvSpPr>
            <a:spLocks noGrp="1"/>
          </p:cNvSpPr>
          <p:nvPr>
            <p:ph type="sldNum" sz="quarter" idx="12"/>
          </p:nvPr>
        </p:nvSpPr>
        <p:spPr/>
        <p:txBody>
          <a:bodyPr/>
          <a:lstStyle/>
          <a:p>
            <a:fld id="{72A83A2B-3358-44F8-83A0-4598795D8FB5}" type="slidenum">
              <a:rPr lang="en-GB" smtClean="0"/>
              <a:pPr/>
              <a:t>26</a:t>
            </a:fld>
            <a:endParaRPr lang="en-GB"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062488641"/>
              </p:ext>
            </p:extLst>
          </p:nvPr>
        </p:nvGraphicFramePr>
        <p:xfrm>
          <a:off x="250825" y="1006702"/>
          <a:ext cx="8642350" cy="3405187"/>
        </p:xfrm>
        <a:graphic>
          <a:graphicData uri="http://schemas.openxmlformats.org/drawingml/2006/chart">
            <c:chart xmlns:c="http://schemas.openxmlformats.org/drawingml/2006/chart" xmlns:r="http://schemas.openxmlformats.org/officeDocument/2006/relationships" r:id="rId2"/>
          </a:graphicData>
        </a:graphic>
      </p:graphicFrame>
      <p:sp>
        <p:nvSpPr>
          <p:cNvPr id="8" name="Footer Placeholder 5"/>
          <p:cNvSpPr txBox="1">
            <a:spLocks/>
          </p:cNvSpPr>
          <p:nvPr/>
        </p:nvSpPr>
        <p:spPr bwMode="auto">
          <a:xfrm>
            <a:off x="250825"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spTree>
    <p:extLst>
      <p:ext uri="{BB962C8B-B14F-4D97-AF65-F5344CB8AC3E}">
        <p14:creationId xmlns:p14="http://schemas.microsoft.com/office/powerpoint/2010/main" val="18321183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2"/>
          </p:nvPr>
        </p:nvSpPr>
        <p:spPr/>
        <p:txBody>
          <a:bodyPr/>
          <a:lstStyle/>
          <a:p>
            <a:pPr lvl="0"/>
            <a:r>
              <a:rPr lang="en-GB" dirty="0"/>
              <a:t>INSERT CONFIDENTIALITY LEVEL IN SLIDE FOOTER </a:t>
            </a:r>
          </a:p>
        </p:txBody>
      </p:sp>
      <p:sp>
        <p:nvSpPr>
          <p:cNvPr id="4" name="Slide Number Placeholder 3"/>
          <p:cNvSpPr>
            <a:spLocks noGrp="1"/>
          </p:cNvSpPr>
          <p:nvPr>
            <p:ph type="sldNum" sz="quarter" idx="13"/>
          </p:nvPr>
        </p:nvSpPr>
        <p:spPr/>
        <p:txBody>
          <a:bodyPr/>
          <a:lstStyle/>
          <a:p>
            <a:fld id="{72A83A2B-3358-44F8-83A0-4598795D8FB5}" type="slidenum">
              <a:rPr lang="en-GB" smtClean="0"/>
              <a:pPr/>
              <a:t>27</a:t>
            </a:fld>
            <a:endParaRPr lang="en-GB" dirty="0"/>
          </a:p>
        </p:txBody>
      </p:sp>
      <p:sp>
        <p:nvSpPr>
          <p:cNvPr id="5" name="Date Placeholder 4"/>
          <p:cNvSpPr>
            <a:spLocks noGrp="1"/>
          </p:cNvSpPr>
          <p:nvPr>
            <p:ph type="dt" sz="half" idx="14"/>
          </p:nvPr>
        </p:nvSpPr>
        <p:spPr/>
        <p:txBody>
          <a:bodyPr/>
          <a:lstStyle/>
          <a:p>
            <a:fld id="{B38502C4-4B74-354B-97BF-25BEB746B4E7}" type="datetime1">
              <a:rPr lang="en-GB" smtClean="0"/>
              <a:t>03/10/2021</a:t>
            </a:fld>
            <a:endParaRPr lang="en-GB" dirty="0"/>
          </a:p>
        </p:txBody>
      </p:sp>
      <p:graphicFrame>
        <p:nvGraphicFramePr>
          <p:cNvPr id="6" name="Content Placeholder 5"/>
          <p:cNvGraphicFramePr>
            <a:graphicFrameLocks noGrp="1"/>
          </p:cNvGraphicFramePr>
          <p:nvPr>
            <p:ph type="chart" sz="quarter" idx="18"/>
            <p:extLst>
              <p:ext uri="{D42A27DB-BD31-4B8C-83A1-F6EECF244321}">
                <p14:modId xmlns:p14="http://schemas.microsoft.com/office/powerpoint/2010/main" val="3283579725"/>
              </p:ext>
            </p:extLst>
          </p:nvPr>
        </p:nvGraphicFramePr>
        <p:xfrm>
          <a:off x="4679950" y="1001713"/>
          <a:ext cx="4213225" cy="3475037"/>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type="body" sz="quarter" idx="19"/>
          </p:nvPr>
        </p:nvSpPr>
        <p:spPr/>
        <p:txBody>
          <a:bodyPr/>
          <a:lstStyle/>
          <a:p>
            <a:r>
              <a:rPr lang="en-GB" dirty="0"/>
              <a:t>First level text is set in 18pt</a:t>
            </a:r>
            <a:br>
              <a:rPr lang="en-GB" dirty="0"/>
            </a:br>
            <a:r>
              <a:rPr lang="en-GB" dirty="0"/>
              <a:t>Vodafone Regular </a:t>
            </a:r>
          </a:p>
          <a:p>
            <a:r>
              <a:rPr lang="en-GB" dirty="0"/>
              <a:t>Numbers are in Vodafone Regular,</a:t>
            </a:r>
            <a:br>
              <a:rPr lang="en-GB" dirty="0"/>
            </a:br>
            <a:r>
              <a:rPr lang="en-GB" dirty="0"/>
              <a:t>or you can use round bullet points</a:t>
            </a:r>
          </a:p>
          <a:p>
            <a:r>
              <a:rPr lang="en-GB" dirty="0"/>
              <a:t>For emphasis use the </a:t>
            </a:r>
            <a:r>
              <a:rPr lang="en-GB" b="1" dirty="0"/>
              <a:t>Bold </a:t>
            </a:r>
            <a:r>
              <a:rPr lang="en-GB" dirty="0"/>
              <a:t>button</a:t>
            </a:r>
            <a:br>
              <a:rPr lang="en-GB" dirty="0"/>
            </a:br>
            <a:r>
              <a:rPr lang="en-GB" dirty="0"/>
              <a:t>to embolden Vodafone Regular</a:t>
            </a:r>
          </a:p>
          <a:p>
            <a:endParaRPr lang="en-GB" dirty="0"/>
          </a:p>
        </p:txBody>
      </p:sp>
      <p:sp>
        <p:nvSpPr>
          <p:cNvPr id="2" name="Title 1"/>
          <p:cNvSpPr>
            <a:spLocks noGrp="1"/>
          </p:cNvSpPr>
          <p:nvPr>
            <p:ph type="title"/>
          </p:nvPr>
        </p:nvSpPr>
        <p:spPr/>
        <p:txBody>
          <a:bodyPr/>
          <a:lstStyle/>
          <a:p>
            <a:r>
              <a:rPr lang="en-GB" dirty="0"/>
              <a:t>PIE GRAPH AND TEXT</a:t>
            </a:r>
          </a:p>
        </p:txBody>
      </p:sp>
      <p:sp>
        <p:nvSpPr>
          <p:cNvPr id="17" name="Footer Placeholder 5"/>
          <p:cNvSpPr txBox="1">
            <a:spLocks/>
          </p:cNvSpPr>
          <p:nvPr/>
        </p:nvSpPr>
        <p:spPr bwMode="auto">
          <a:xfrm>
            <a:off x="4688639" y="4476750"/>
            <a:ext cx="3598862" cy="25438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0" noProof="0" dirty="0">
                <a:ln>
                  <a:noFill/>
                </a:ln>
                <a:solidFill>
                  <a:schemeClr val="tx1"/>
                </a:solidFill>
                <a:effectLst/>
                <a:uLnTx/>
                <a:uFillTx/>
                <a:ea typeface="+mn-ea"/>
                <a:cs typeface="+mn-cs"/>
              </a:rPr>
              <a:t>CHART SOURCE: </a:t>
            </a:r>
          </a:p>
        </p:txBody>
      </p:sp>
    </p:spTree>
    <p:extLst>
      <p:ext uri="{BB962C8B-B14F-4D97-AF65-F5344CB8AC3E}">
        <p14:creationId xmlns:p14="http://schemas.microsoft.com/office/powerpoint/2010/main" val="87190615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71" name="Rectangle 43"/>
          <p:cNvSpPr>
            <a:spLocks noGrp="1" noChangeArrowheads="1"/>
          </p:cNvSpPr>
          <p:nvPr>
            <p:ph type="title"/>
          </p:nvPr>
        </p:nvSpPr>
        <p:spPr>
          <a:xfrm>
            <a:off x="250825" y="205978"/>
            <a:ext cx="8635526" cy="667479"/>
          </a:xfrm>
        </p:spPr>
        <p:txBody>
          <a:bodyPr/>
          <a:lstStyle/>
          <a:p>
            <a:r>
              <a:rPr lang="en-US" dirty="0"/>
              <a:t>DIAGRAMMATIC CHART</a:t>
            </a:r>
          </a:p>
        </p:txBody>
      </p:sp>
      <p:sp>
        <p:nvSpPr>
          <p:cNvPr id="6" name="Footer Placeholder 5"/>
          <p:cNvSpPr>
            <a:spLocks noGrp="1"/>
          </p:cNvSpPr>
          <p:nvPr>
            <p:ph type="ftr" sz="quarter" idx="12"/>
          </p:nvPr>
        </p:nvSpPr>
        <p:spPr>
          <a:xfrm>
            <a:off x="253395" y="4712099"/>
            <a:ext cx="2753330" cy="238889"/>
          </a:xfrm>
        </p:spPr>
        <p:txBody>
          <a:bodyPr/>
          <a:lstStyle/>
          <a:p>
            <a:pPr lvl="0"/>
            <a:r>
              <a:rPr lang="en-GB" dirty="0"/>
              <a:t>INSERT CONFIDENTIALITY LEVEL IN SLIDE FOOTER </a:t>
            </a:r>
          </a:p>
        </p:txBody>
      </p:sp>
      <p:sp>
        <p:nvSpPr>
          <p:cNvPr id="2" name="Slide Number Placeholder 1"/>
          <p:cNvSpPr>
            <a:spLocks noGrp="1"/>
          </p:cNvSpPr>
          <p:nvPr>
            <p:ph type="sldNum" sz="quarter" idx="13"/>
          </p:nvPr>
        </p:nvSpPr>
        <p:spPr>
          <a:xfrm>
            <a:off x="4365295" y="4713136"/>
            <a:ext cx="413410" cy="238889"/>
          </a:xfrm>
        </p:spPr>
        <p:txBody>
          <a:bodyPr/>
          <a:lstStyle/>
          <a:p>
            <a:fld id="{72A83A2B-3358-44F8-83A0-4598795D8FB5}" type="slidenum">
              <a:rPr lang="en-GB" smtClean="0"/>
              <a:pPr/>
              <a:t>28</a:t>
            </a:fld>
            <a:endParaRPr lang="en-GB" dirty="0"/>
          </a:p>
        </p:txBody>
      </p:sp>
      <p:sp>
        <p:nvSpPr>
          <p:cNvPr id="3" name="Date Placeholder 2"/>
          <p:cNvSpPr>
            <a:spLocks noGrp="1"/>
          </p:cNvSpPr>
          <p:nvPr>
            <p:ph type="dt" sz="half" idx="14"/>
          </p:nvPr>
        </p:nvSpPr>
        <p:spPr>
          <a:xfrm>
            <a:off x="5741234" y="4712099"/>
            <a:ext cx="1972552" cy="238889"/>
          </a:xfrm>
        </p:spPr>
        <p:txBody>
          <a:bodyPr/>
          <a:lstStyle/>
          <a:p>
            <a:fld id="{7BB0680A-88BC-EC42-AA73-46B6093CC777}" type="datetime1">
              <a:rPr lang="en-GB" smtClean="0"/>
              <a:t>03/10/2021</a:t>
            </a:fld>
            <a:endParaRPr lang="en-GB" dirty="0"/>
          </a:p>
        </p:txBody>
      </p:sp>
      <p:graphicFrame>
        <p:nvGraphicFramePr>
          <p:cNvPr id="508974" name="Group 46"/>
          <p:cNvGraphicFramePr>
            <a:graphicFrameLocks noGrp="1"/>
          </p:cNvGraphicFramePr>
          <p:nvPr/>
        </p:nvGraphicFramePr>
        <p:xfrm>
          <a:off x="250825" y="804862"/>
          <a:ext cx="7805736" cy="3578225"/>
        </p:xfrm>
        <a:graphic>
          <a:graphicData uri="http://schemas.openxmlformats.org/drawingml/2006/table">
            <a:tbl>
              <a:tblPr/>
              <a:tblGrid>
                <a:gridCol w="2513878">
                  <a:extLst>
                    <a:ext uri="{9D8B030D-6E8A-4147-A177-3AD203B41FA5}">
                      <a16:colId xmlns:a16="http://schemas.microsoft.com/office/drawing/2014/main" val="20000"/>
                    </a:ext>
                  </a:extLst>
                </a:gridCol>
                <a:gridCol w="5291858">
                  <a:extLst>
                    <a:ext uri="{9D8B030D-6E8A-4147-A177-3AD203B41FA5}">
                      <a16:colId xmlns:a16="http://schemas.microsoft.com/office/drawing/2014/main" val="20001"/>
                    </a:ext>
                  </a:extLst>
                </a:gridCol>
              </a:tblGrid>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rgbClr val="A99D41"/>
                        </a:solidFill>
                        <a:effectLst/>
                        <a:latin typeface="+mn-lt"/>
                      </a:endParaRPr>
                    </a:p>
                  </a:txBody>
                  <a:tcPr marL="90000" marR="0" marT="35100" marB="35100" anchor="ctr" horzOverflow="overflow">
                    <a:lnL>
                      <a:noFill/>
                    </a:lnL>
                    <a:lnR>
                      <a:noFill/>
                    </a:lnR>
                    <a:lnT>
                      <a:noFill/>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a:noFill/>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rgbClr val="5A5684"/>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rgbClr val="5A5684"/>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chemeClr val="folHlink"/>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5645">
                <a:tc>
                  <a:txBody>
                    <a:bodyPr/>
                    <a:lstStyle/>
                    <a:p>
                      <a:pPr marL="0" marR="0" lvl="0" indent="0" algn="l" defTabSz="914400" rtl="0" eaLnBrk="1" fontAlgn="base" latinLnBrk="0" hangingPunct="1">
                        <a:lnSpc>
                          <a:spcPct val="100000"/>
                        </a:lnSpc>
                        <a:spcBef>
                          <a:spcPct val="0"/>
                        </a:spcBef>
                        <a:spcAft>
                          <a:spcPts val="800"/>
                        </a:spcAft>
                        <a:buClrTx/>
                        <a:buSzPct val="105000"/>
                        <a:buFontTx/>
                        <a:buNone/>
                        <a:tabLst/>
                      </a:pPr>
                      <a:endParaRPr kumimoji="0" lang="en-US" sz="1200" b="1" i="0" u="none" strike="noStrike" cap="none" normalizeH="0" baseline="0" dirty="0">
                        <a:ln>
                          <a:noFill/>
                        </a:ln>
                        <a:solidFill>
                          <a:schemeClr val="folHlink"/>
                        </a:solidFill>
                        <a:effectLst/>
                        <a:latin typeface="+mn-lt"/>
                      </a:endParaRP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
                          <a:schemeClr val="tx2"/>
                        </a:buClr>
                        <a:buSzPct val="105000"/>
                        <a:buFontTx/>
                        <a:buNone/>
                        <a:tabLst/>
                        <a:defRPr/>
                      </a:pPr>
                      <a:r>
                        <a:rPr kumimoji="0" lang="en-GB" sz="1200" b="0" i="0" u="none" strike="noStrike" cap="none" normalizeH="0" baseline="0" dirty="0">
                          <a:ln>
                            <a:noFill/>
                          </a:ln>
                          <a:solidFill>
                            <a:srgbClr val="000000"/>
                          </a:solidFill>
                          <a:effectLst/>
                          <a:latin typeface="+mn-lt"/>
                        </a:rPr>
                        <a:t>Lorem ipsum dolor sit amet, consectetur adipiscing elit. Sed malesuada mi vel urna fringilla, nec cursus mauris congue. Sed pulvinar, felis ac fermentum porta, turpis tortor egestas massa, quis rutrum est ante ac massa.</a:t>
                      </a:r>
                    </a:p>
                  </a:txBody>
                  <a:tcPr marL="90000" marR="0" marT="35100" marB="35100" anchor="ctr" horzOverflow="overflow">
                    <a:lnL>
                      <a:noFill/>
                    </a:lnL>
                    <a:lnR>
                      <a:noFill/>
                    </a:lnR>
                    <a:lnT w="6350" cap="flat" cmpd="sng" algn="ctr">
                      <a:solidFill>
                        <a:schemeClr val="bg2"/>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 name="AutoShape 28"/>
          <p:cNvSpPr>
            <a:spLocks noChangeArrowheads="1"/>
          </p:cNvSpPr>
          <p:nvPr/>
        </p:nvSpPr>
        <p:spPr bwMode="auto">
          <a:xfrm>
            <a:off x="250824" y="1589277"/>
            <a:ext cx="2206780" cy="559940"/>
          </a:xfrm>
          <a:prstGeom prst="chevron">
            <a:avLst>
              <a:gd name="adj" fmla="val 27840"/>
            </a:avLst>
          </a:prstGeom>
          <a:solidFill>
            <a:srgbClr val="54575A"/>
          </a:solidFill>
          <a:ln>
            <a:noFill/>
          </a:ln>
          <a:effectLst/>
        </p:spPr>
        <p:txBody>
          <a:bodyPr lIns="72000" tIns="36000" rIns="36000" bIns="36000" anchor="ctr"/>
          <a:lstStyle/>
          <a:p>
            <a:r>
              <a:rPr lang="da-DK" sz="1200" spc="300" dirty="0">
                <a:solidFill>
                  <a:srgbClr val="FFFFFF"/>
                </a:solidFill>
                <a:ea typeface="MS PGothic" pitchFamily="34" charset="-128"/>
              </a:rPr>
              <a:t>LOREM IPSUM</a:t>
            </a:r>
            <a:br>
              <a:rPr lang="da-DK" sz="1200" spc="300" dirty="0">
                <a:solidFill>
                  <a:srgbClr val="FFFFFF"/>
                </a:solidFill>
                <a:ea typeface="MS PGothic" pitchFamily="34" charset="-128"/>
              </a:rPr>
            </a:br>
            <a:r>
              <a:rPr lang="da-DK" sz="1200" spc="300" dirty="0">
                <a:solidFill>
                  <a:srgbClr val="FFFFFF"/>
                </a:solidFill>
                <a:ea typeface="MS PGothic" pitchFamily="34" charset="-128"/>
              </a:rPr>
              <a:t>DOLOR SIT AMET</a:t>
            </a:r>
            <a:endParaRPr lang="en-US" sz="1200" spc="300" dirty="0">
              <a:ea typeface="MS PGothic" pitchFamily="34" charset="-128"/>
            </a:endParaRPr>
          </a:p>
        </p:txBody>
      </p:sp>
      <p:sp>
        <p:nvSpPr>
          <p:cNvPr id="19" name="AutoShape 29"/>
          <p:cNvSpPr>
            <a:spLocks noChangeArrowheads="1"/>
          </p:cNvSpPr>
          <p:nvPr/>
        </p:nvSpPr>
        <p:spPr bwMode="auto">
          <a:xfrm>
            <a:off x="250825" y="2302111"/>
            <a:ext cx="2220937" cy="561014"/>
          </a:xfrm>
          <a:prstGeom prst="chevron">
            <a:avLst>
              <a:gd name="adj" fmla="val 27840"/>
            </a:avLst>
          </a:prstGeom>
          <a:solidFill>
            <a:schemeClr val="accent3"/>
          </a:solidFill>
          <a:ln>
            <a:noFill/>
          </a:ln>
          <a:effectLst/>
        </p:spPr>
        <p:txBody>
          <a:bodyPr lIns="72000" tIns="36000" rIns="36000" bIns="36000" anchor="ctr"/>
          <a:lstStyle/>
          <a:p>
            <a:r>
              <a:rPr lang="da-DK" sz="1200" spc="300" dirty="0">
                <a:solidFill>
                  <a:srgbClr val="FFFFFF"/>
                </a:solidFill>
                <a:ea typeface="MS PGothic" pitchFamily="34" charset="-128"/>
              </a:rPr>
              <a:t>LOREM IPSUM</a:t>
            </a:r>
            <a:br>
              <a:rPr lang="da-DK" sz="1200" spc="300" dirty="0">
                <a:solidFill>
                  <a:srgbClr val="FFFFFF"/>
                </a:solidFill>
                <a:ea typeface="MS PGothic" pitchFamily="34" charset="-128"/>
              </a:rPr>
            </a:br>
            <a:r>
              <a:rPr lang="da-DK" sz="1200" spc="300" dirty="0">
                <a:solidFill>
                  <a:srgbClr val="FFFFFF"/>
                </a:solidFill>
                <a:ea typeface="MS PGothic" pitchFamily="34" charset="-128"/>
              </a:rPr>
              <a:t>DOLOR SIT AMET</a:t>
            </a:r>
            <a:endParaRPr lang="en-US" sz="1200" spc="300" dirty="0">
              <a:ea typeface="MS PGothic" pitchFamily="34" charset="-128"/>
            </a:endParaRPr>
          </a:p>
        </p:txBody>
      </p:sp>
      <p:sp>
        <p:nvSpPr>
          <p:cNvPr id="20" name="AutoShape 30"/>
          <p:cNvSpPr>
            <a:spLocks noChangeArrowheads="1"/>
          </p:cNvSpPr>
          <p:nvPr/>
        </p:nvSpPr>
        <p:spPr bwMode="auto">
          <a:xfrm>
            <a:off x="250825" y="3016019"/>
            <a:ext cx="2220937" cy="561014"/>
          </a:xfrm>
          <a:prstGeom prst="chevron">
            <a:avLst>
              <a:gd name="adj" fmla="val 27840"/>
            </a:avLst>
          </a:prstGeom>
          <a:solidFill>
            <a:srgbClr val="D2D2D3"/>
          </a:solidFill>
          <a:ln>
            <a:noFill/>
          </a:ln>
          <a:effectLst/>
        </p:spPr>
        <p:txBody>
          <a:bodyPr lIns="72000" tIns="36000" rIns="36000" bIns="36000" anchor="ctr"/>
          <a:lstStyle/>
          <a:p>
            <a:r>
              <a:rPr lang="da-DK" sz="1200" spc="300" dirty="0">
                <a:solidFill>
                  <a:srgbClr val="FFFFFF"/>
                </a:solidFill>
                <a:ea typeface="MS PGothic" pitchFamily="34" charset="-128"/>
              </a:rPr>
              <a:t>LOREM IPSUM</a:t>
            </a:r>
            <a:br>
              <a:rPr lang="da-DK" sz="1200" spc="300" dirty="0">
                <a:solidFill>
                  <a:srgbClr val="FFFFFF"/>
                </a:solidFill>
                <a:ea typeface="MS PGothic" pitchFamily="34" charset="-128"/>
              </a:rPr>
            </a:br>
            <a:r>
              <a:rPr lang="da-DK" sz="1200" spc="300" dirty="0">
                <a:solidFill>
                  <a:srgbClr val="FFFFFF"/>
                </a:solidFill>
                <a:ea typeface="MS PGothic" pitchFamily="34" charset="-128"/>
              </a:rPr>
              <a:t>DOLOR SIT AMET</a:t>
            </a:r>
            <a:endParaRPr lang="en-US" sz="1200" spc="300" dirty="0">
              <a:ea typeface="MS PGothic" pitchFamily="34" charset="-128"/>
            </a:endParaRPr>
          </a:p>
        </p:txBody>
      </p:sp>
      <p:sp>
        <p:nvSpPr>
          <p:cNvPr id="21" name="AutoShape 28"/>
          <p:cNvSpPr>
            <a:spLocks noChangeArrowheads="1"/>
          </p:cNvSpPr>
          <p:nvPr/>
        </p:nvSpPr>
        <p:spPr bwMode="auto">
          <a:xfrm>
            <a:off x="250824" y="875369"/>
            <a:ext cx="2206780" cy="561014"/>
          </a:xfrm>
          <a:prstGeom prst="chevron">
            <a:avLst>
              <a:gd name="adj" fmla="val 27840"/>
            </a:avLst>
          </a:prstGeom>
          <a:solidFill>
            <a:schemeClr val="accent1"/>
          </a:solidFill>
          <a:ln>
            <a:noFill/>
          </a:ln>
          <a:effectLst/>
        </p:spPr>
        <p:txBody>
          <a:bodyPr lIns="72000" tIns="36000" rIns="36000" bIns="36000" anchor="ctr"/>
          <a:lstStyle/>
          <a:p>
            <a:r>
              <a:rPr lang="da-DK" sz="1200" spc="300" dirty="0">
                <a:solidFill>
                  <a:srgbClr val="FFFFFF"/>
                </a:solidFill>
                <a:ea typeface="MS PGothic" pitchFamily="34" charset="-128"/>
              </a:rPr>
              <a:t>LOREM IPSUM</a:t>
            </a:r>
            <a:br>
              <a:rPr lang="da-DK" sz="1200" spc="300" dirty="0">
                <a:solidFill>
                  <a:srgbClr val="FFFFFF"/>
                </a:solidFill>
                <a:ea typeface="MS PGothic" pitchFamily="34" charset="-128"/>
              </a:rPr>
            </a:br>
            <a:r>
              <a:rPr lang="da-DK" sz="1200" spc="300" dirty="0">
                <a:solidFill>
                  <a:srgbClr val="FFFFFF"/>
                </a:solidFill>
                <a:ea typeface="MS PGothic" pitchFamily="34" charset="-128"/>
              </a:rPr>
              <a:t>DOLOR SIT AMET</a:t>
            </a:r>
            <a:endParaRPr lang="en-US" sz="1200" spc="300" dirty="0">
              <a:solidFill>
                <a:schemeClr val="tx1"/>
              </a:solidFill>
              <a:ea typeface="MS PGothic" pitchFamily="34" charset="-128"/>
            </a:endParaRPr>
          </a:p>
        </p:txBody>
      </p:sp>
      <p:sp>
        <p:nvSpPr>
          <p:cNvPr id="10" name="AutoShape 30"/>
          <p:cNvSpPr>
            <a:spLocks noChangeArrowheads="1"/>
          </p:cNvSpPr>
          <p:nvPr/>
        </p:nvSpPr>
        <p:spPr bwMode="auto">
          <a:xfrm>
            <a:off x="250825" y="3729925"/>
            <a:ext cx="2220937" cy="561014"/>
          </a:xfrm>
          <a:prstGeom prst="chevron">
            <a:avLst>
              <a:gd name="adj" fmla="val 27840"/>
            </a:avLst>
          </a:prstGeom>
          <a:solidFill>
            <a:schemeClr val="tx1"/>
          </a:solidFill>
          <a:ln>
            <a:noFill/>
          </a:ln>
          <a:effectLst/>
        </p:spPr>
        <p:txBody>
          <a:bodyPr lIns="72000" tIns="36000" rIns="36000" bIns="36000" anchor="ctr"/>
          <a:lstStyle/>
          <a:p>
            <a:r>
              <a:rPr lang="da-DK" sz="1200" spc="300" dirty="0">
                <a:solidFill>
                  <a:srgbClr val="FFFFFF"/>
                </a:solidFill>
                <a:ea typeface="MS PGothic" pitchFamily="34" charset="-128"/>
              </a:rPr>
              <a:t>LOREM IPSUM</a:t>
            </a:r>
            <a:br>
              <a:rPr lang="da-DK" sz="1200" spc="300" dirty="0">
                <a:solidFill>
                  <a:srgbClr val="FFFFFF"/>
                </a:solidFill>
                <a:ea typeface="MS PGothic" pitchFamily="34" charset="-128"/>
              </a:rPr>
            </a:br>
            <a:r>
              <a:rPr lang="da-DK" sz="1200" spc="300" dirty="0">
                <a:solidFill>
                  <a:srgbClr val="FFFFFF"/>
                </a:solidFill>
                <a:ea typeface="MS PGothic" pitchFamily="34" charset="-128"/>
              </a:rPr>
              <a:t>DOLOR SIT AMET</a:t>
            </a:r>
            <a:endParaRPr lang="en-US" sz="1200" spc="300" dirty="0">
              <a:ea typeface="MS PGothic" pitchFamily="34" charset="-128"/>
            </a:endParaRPr>
          </a:p>
        </p:txBody>
      </p:sp>
    </p:spTree>
    <p:extLst>
      <p:ext uri="{BB962C8B-B14F-4D97-AF65-F5344CB8AC3E}">
        <p14:creationId xmlns:p14="http://schemas.microsoft.com/office/powerpoint/2010/main" val="1845789990"/>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TABLE CHART</a:t>
            </a:r>
          </a:p>
        </p:txBody>
      </p:sp>
      <p:sp>
        <p:nvSpPr>
          <p:cNvPr id="3" name="Date Placeholder 2"/>
          <p:cNvSpPr>
            <a:spLocks noGrp="1"/>
          </p:cNvSpPr>
          <p:nvPr>
            <p:ph type="dt" sz="half" idx="10"/>
          </p:nvPr>
        </p:nvSpPr>
        <p:spPr/>
        <p:txBody>
          <a:bodyPr/>
          <a:lstStyle/>
          <a:p>
            <a:fld id="{9B89CE9B-AF7E-5942-BB37-B1883FF58ED5}" type="datetime1">
              <a:rPr lang="en-GB" smtClean="0"/>
              <a:t>03/10/2021</a:t>
            </a:fld>
            <a:endParaRPr lang="en-GB" dirty="0"/>
          </a:p>
        </p:txBody>
      </p:sp>
      <p:sp>
        <p:nvSpPr>
          <p:cNvPr id="8" name="Footer Placeholder 7"/>
          <p:cNvSpPr>
            <a:spLocks noGrp="1"/>
          </p:cNvSpPr>
          <p:nvPr>
            <p:ph type="ftr" sz="quarter" idx="11"/>
          </p:nvPr>
        </p:nvSpPr>
        <p:spPr/>
        <p:txBody>
          <a:bodyPr/>
          <a:lstStyle/>
          <a:p>
            <a:pPr lvl="0"/>
            <a:r>
              <a:rPr lang="en-GB" dirty="0"/>
              <a:t>INSERT CONFIDENTIALITY LEVEL IN SLIDE FOOTER </a:t>
            </a:r>
          </a:p>
        </p:txBody>
      </p:sp>
      <p:sp>
        <p:nvSpPr>
          <p:cNvPr id="2" name="Slide Number Placeholder 1"/>
          <p:cNvSpPr>
            <a:spLocks noGrp="1"/>
          </p:cNvSpPr>
          <p:nvPr>
            <p:ph type="sldNum" sz="quarter" idx="12"/>
          </p:nvPr>
        </p:nvSpPr>
        <p:spPr/>
        <p:txBody>
          <a:bodyPr/>
          <a:lstStyle/>
          <a:p>
            <a:fld id="{72A83A2B-3358-44F8-83A0-4598795D8FB5}" type="slidenum">
              <a:rPr lang="en-GB" smtClean="0"/>
              <a:pPr/>
              <a:t>29</a:t>
            </a:fld>
            <a:endParaRPr lang="en-GB" dirty="0"/>
          </a:p>
        </p:txBody>
      </p:sp>
      <p:graphicFrame>
        <p:nvGraphicFramePr>
          <p:cNvPr id="14" name="Content Placeholder 13"/>
          <p:cNvGraphicFramePr>
            <a:graphicFrameLocks noGrp="1"/>
          </p:cNvGraphicFramePr>
          <p:nvPr>
            <p:ph sz="quarter" idx="13"/>
          </p:nvPr>
        </p:nvGraphicFramePr>
        <p:xfrm>
          <a:off x="250825" y="873125"/>
          <a:ext cx="8642354" cy="3188706"/>
        </p:xfrm>
        <a:graphic>
          <a:graphicData uri="http://schemas.openxmlformats.org/drawingml/2006/table">
            <a:tbl>
              <a:tblPr firstRow="1" bandRow="1">
                <a:tableStyleId>{5C22544A-7EE6-4342-B048-85BDC9FD1C3A}</a:tableStyleId>
              </a:tblPr>
              <a:tblGrid>
                <a:gridCol w="2672504">
                  <a:extLst>
                    <a:ext uri="{9D8B030D-6E8A-4147-A177-3AD203B41FA5}">
                      <a16:colId xmlns:a16="http://schemas.microsoft.com/office/drawing/2014/main" val="20000"/>
                    </a:ext>
                  </a:extLst>
                </a:gridCol>
                <a:gridCol w="1193970">
                  <a:extLst>
                    <a:ext uri="{9D8B030D-6E8A-4147-A177-3AD203B41FA5}">
                      <a16:colId xmlns:a16="http://schemas.microsoft.com/office/drawing/2014/main" val="20001"/>
                    </a:ext>
                  </a:extLst>
                </a:gridCol>
                <a:gridCol w="1193970">
                  <a:extLst>
                    <a:ext uri="{9D8B030D-6E8A-4147-A177-3AD203B41FA5}">
                      <a16:colId xmlns:a16="http://schemas.microsoft.com/office/drawing/2014/main" val="20002"/>
                    </a:ext>
                  </a:extLst>
                </a:gridCol>
                <a:gridCol w="1193970">
                  <a:extLst>
                    <a:ext uri="{9D8B030D-6E8A-4147-A177-3AD203B41FA5}">
                      <a16:colId xmlns:a16="http://schemas.microsoft.com/office/drawing/2014/main" val="20003"/>
                    </a:ext>
                  </a:extLst>
                </a:gridCol>
                <a:gridCol w="1193970">
                  <a:extLst>
                    <a:ext uri="{9D8B030D-6E8A-4147-A177-3AD203B41FA5}">
                      <a16:colId xmlns:a16="http://schemas.microsoft.com/office/drawing/2014/main" val="20004"/>
                    </a:ext>
                  </a:extLst>
                </a:gridCol>
                <a:gridCol w="1193970">
                  <a:extLst>
                    <a:ext uri="{9D8B030D-6E8A-4147-A177-3AD203B41FA5}">
                      <a16:colId xmlns:a16="http://schemas.microsoft.com/office/drawing/2014/main" val="20005"/>
                    </a:ext>
                  </a:extLst>
                </a:gridCol>
              </a:tblGrid>
              <a:tr h="412750">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endParaRPr lang="en-GB" sz="1300" dirty="0">
                        <a:solidFill>
                          <a:schemeClr val="tx1"/>
                        </a:solidFill>
                        <a:latin typeface="Vodafone Rg" pitchFamily="34" charset="0"/>
                      </a:endParaRPr>
                    </a:p>
                  </a:txBody>
                  <a:tcP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solidFill>
                            <a:schemeClr val="accent1"/>
                          </a:solidFill>
                          <a:latin typeface="Vodafone Rg" pitchFamily="34" charset="0"/>
                        </a:rPr>
                        <a:t>xxxx (%)</a:t>
                      </a:r>
                    </a:p>
                  </a:txBody>
                  <a:tcPr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648482">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a:solidFill>
                            <a:schemeClr val="tx1"/>
                          </a:solidFill>
                          <a:latin typeface="Vodafone Rg" pitchFamily="34" charset="0"/>
                        </a:rPr>
                        <a:t>Row entry goes here</a:t>
                      </a:r>
                      <a:endParaRPr lang="en-GB" sz="1400" dirty="0">
                        <a:solidFill>
                          <a:schemeClr val="tx1"/>
                        </a:solidFill>
                        <a:latin typeface="Vodafone Rg" pitchFamily="34" charset="0"/>
                      </a:endParaRP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10001"/>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a:solidFill>
                            <a:schemeClr val="tx1"/>
                          </a:solidFill>
                          <a:latin typeface="Vodafone Rg" pitchFamily="34" charset="0"/>
                        </a:rPr>
                        <a:t>Row entry goes here</a:t>
                      </a:r>
                      <a:endParaRPr lang="en-GB" sz="1400" dirty="0">
                        <a:solidFill>
                          <a:schemeClr val="tx1"/>
                        </a:solidFill>
                        <a:latin typeface="Vodafone Rg" pitchFamily="34" charset="0"/>
                      </a:endParaRP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extLst>
                  <a:ext uri="{0D108BD9-81ED-4DB2-BD59-A6C34878D82A}">
                    <a16:rowId xmlns:a16="http://schemas.microsoft.com/office/drawing/2014/main" val="10002"/>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a:solidFill>
                            <a:schemeClr val="tx1"/>
                          </a:solidFill>
                          <a:latin typeface="Vodafone Rg" pitchFamily="34" charset="0"/>
                        </a:rPr>
                        <a:t>Highlights rows can be in Bold</a:t>
                      </a:r>
                      <a:endParaRPr lang="en-GB" sz="1400" b="1" dirty="0">
                        <a:solidFill>
                          <a:schemeClr val="tx1"/>
                        </a:solidFill>
                        <a:latin typeface="Vodafone Rg" pitchFamily="34" charset="0"/>
                      </a:endParaRP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noFill/>
                  </a:tcPr>
                </a:tc>
                <a:extLst>
                  <a:ext uri="{0D108BD9-81ED-4DB2-BD59-A6C34878D82A}">
                    <a16:rowId xmlns:a16="http://schemas.microsoft.com/office/drawing/2014/main" val="10003"/>
                  </a:ext>
                </a:extLst>
              </a:tr>
              <a:tr h="489206">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a:solidFill>
                            <a:schemeClr val="tx1"/>
                          </a:solidFill>
                          <a:latin typeface="Vodafone Rg" pitchFamily="34" charset="0"/>
                        </a:rPr>
                        <a:t>Row entry goes here</a:t>
                      </a:r>
                      <a:endParaRPr lang="en-GB" sz="1400" dirty="0">
                        <a:solidFill>
                          <a:schemeClr val="tx1"/>
                        </a:solidFill>
                        <a:latin typeface="Vodafone Rg" pitchFamily="34" charset="0"/>
                      </a:endParaRP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r>
                        <a:rPr lang="en-GB" sz="1400" baseline="30000" dirty="0">
                          <a:solidFill>
                            <a:schemeClr val="tx1"/>
                          </a:solidFill>
                          <a:latin typeface="Vodafone Rg" pitchFamily="34" charset="0"/>
                        </a:rPr>
                        <a:t>1</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noFill/>
                  </a:tcPr>
                </a:tc>
                <a:extLst>
                  <a:ext uri="{0D108BD9-81ED-4DB2-BD59-A6C34878D82A}">
                    <a16:rowId xmlns:a16="http://schemas.microsoft.com/office/drawing/2014/main" val="10004"/>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a:solidFill>
                            <a:schemeClr val="tx1"/>
                          </a:solidFill>
                          <a:latin typeface="Vodafone Rg" pitchFamily="34" charset="0"/>
                        </a:rPr>
                        <a:t>Row entry goes here</a:t>
                      </a:r>
                      <a:endParaRPr lang="en-GB" sz="1400" dirty="0">
                        <a:solidFill>
                          <a:schemeClr val="tx1"/>
                        </a:solidFill>
                        <a:latin typeface="Vodafone Rg" pitchFamily="34" charset="0"/>
                      </a:endParaRP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solidFill>
                            <a:schemeClr val="tx1"/>
                          </a:solidFill>
                          <a:latin typeface="Vodafone Rg" pitchFamily="34" charset="0"/>
                        </a:rPr>
                        <a:t>x.x</a:t>
                      </a:r>
                    </a:p>
                  </a:txBody>
                  <a:tcPr anchor="ctr">
                    <a:lnB w="12700" cap="flat" cmpd="sng" algn="ctr">
                      <a:solidFill>
                        <a:schemeClr val="bg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0005"/>
                  </a:ext>
                </a:extLst>
              </a:tr>
              <a:tr h="409567">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solidFill>
                            <a:schemeClr val="tx1"/>
                          </a:solidFill>
                          <a:latin typeface="Vodafone Rg" pitchFamily="34" charset="0"/>
                        </a:rPr>
                        <a:t>Total</a:t>
                      </a:r>
                      <a:r>
                        <a:rPr lang="en-GB" sz="1400" b="1" baseline="0" dirty="0">
                          <a:solidFill>
                            <a:schemeClr val="tx1"/>
                          </a:solidFill>
                          <a:latin typeface="Vodafone Rg" pitchFamily="34" charset="0"/>
                        </a:rPr>
                        <a:t> row entry goes here in Bold</a:t>
                      </a:r>
                      <a:endParaRPr lang="en-GB" sz="1400" b="1" dirty="0">
                        <a:solidFill>
                          <a:schemeClr val="tx1"/>
                        </a:solidFill>
                        <a:latin typeface="Vodafone Rg" pitchFamily="34" charset="0"/>
                      </a:endParaRP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solidFill>
                            <a:schemeClr val="tx1"/>
                          </a:solidFill>
                          <a:latin typeface="Vodafone Rg" pitchFamily="34" charset="0"/>
                        </a:rPr>
                        <a:t>x.x</a:t>
                      </a:r>
                    </a:p>
                  </a:txBody>
                  <a:tcPr anchor="ctr">
                    <a:lnT w="12700" cap="flat" cmpd="sng" algn="ctr">
                      <a:solidFill>
                        <a:schemeClr val="bg2">
                          <a:lumMod val="20000"/>
                          <a:lumOff val="80000"/>
                        </a:schemeClr>
                      </a:solidFill>
                      <a:prstDash val="solid"/>
                      <a:round/>
                      <a:headEnd type="none" w="med" len="med"/>
                      <a:tailEnd type="none" w="med" len="med"/>
                    </a:lnT>
                    <a:lnB w="12700" cap="flat" cmpd="sng" algn="ctr">
                      <a:solidFill>
                        <a:schemeClr val="bg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Footer Placeholder 5"/>
          <p:cNvSpPr txBox="1">
            <a:spLocks/>
          </p:cNvSpPr>
          <p:nvPr/>
        </p:nvSpPr>
        <p:spPr bwMode="auto">
          <a:xfrm>
            <a:off x="250825" y="4208463"/>
            <a:ext cx="3598862" cy="26828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GB"/>
            </a:defPPr>
            <a:lvl1pPr algn="l" rtl="0" fontAlgn="base">
              <a:lnSpc>
                <a:spcPct val="100000"/>
              </a:lnSpc>
              <a:spcBef>
                <a:spcPct val="0"/>
              </a:spcBef>
              <a:spcAft>
                <a:spcPct val="0"/>
              </a:spcAft>
              <a:defRPr sz="700" b="0" kern="1200">
                <a:solidFill>
                  <a:srgbClr val="000000"/>
                </a:solidFill>
                <a:latin typeface="Vodafone Rg" pitchFamily="34" charset="0"/>
                <a:ea typeface="+mn-ea"/>
                <a:cs typeface="+mn-cs"/>
              </a:defRPr>
            </a:lvl1pPr>
            <a:lvl2pPr marL="342746" algn="l" rtl="0" fontAlgn="base">
              <a:lnSpc>
                <a:spcPts val="1949"/>
              </a:lnSpc>
              <a:spcBef>
                <a:spcPct val="0"/>
              </a:spcBef>
              <a:spcAft>
                <a:spcPts val="600"/>
              </a:spcAft>
              <a:defRPr sz="1600" kern="1200">
                <a:solidFill>
                  <a:srgbClr val="000000"/>
                </a:solidFill>
                <a:latin typeface="Vodafone Lt" pitchFamily="34" charset="0"/>
                <a:ea typeface="+mn-ea"/>
                <a:cs typeface="+mn-cs"/>
              </a:defRPr>
            </a:lvl2pPr>
            <a:lvl3pPr marL="685492" algn="l" rtl="0" fontAlgn="base">
              <a:lnSpc>
                <a:spcPts val="1949"/>
              </a:lnSpc>
              <a:spcBef>
                <a:spcPct val="0"/>
              </a:spcBef>
              <a:spcAft>
                <a:spcPts val="600"/>
              </a:spcAft>
              <a:defRPr sz="1600" kern="1200">
                <a:solidFill>
                  <a:srgbClr val="000000"/>
                </a:solidFill>
                <a:latin typeface="Vodafone Lt" pitchFamily="34" charset="0"/>
                <a:ea typeface="+mn-ea"/>
                <a:cs typeface="+mn-cs"/>
              </a:defRPr>
            </a:lvl3pPr>
            <a:lvl4pPr marL="1028237" algn="l" rtl="0" fontAlgn="base">
              <a:lnSpc>
                <a:spcPts val="1949"/>
              </a:lnSpc>
              <a:spcBef>
                <a:spcPct val="0"/>
              </a:spcBef>
              <a:spcAft>
                <a:spcPts val="600"/>
              </a:spcAft>
              <a:defRPr sz="1600" kern="1200">
                <a:solidFill>
                  <a:srgbClr val="000000"/>
                </a:solidFill>
                <a:latin typeface="Vodafone Lt" pitchFamily="34" charset="0"/>
                <a:ea typeface="+mn-ea"/>
                <a:cs typeface="+mn-cs"/>
              </a:defRPr>
            </a:lvl4pPr>
            <a:lvl5pPr marL="1370983" algn="l" rtl="0" fontAlgn="base">
              <a:lnSpc>
                <a:spcPts val="1949"/>
              </a:lnSpc>
              <a:spcBef>
                <a:spcPct val="0"/>
              </a:spcBef>
              <a:spcAft>
                <a:spcPts val="600"/>
              </a:spcAft>
              <a:defRPr sz="1600" kern="1200">
                <a:solidFill>
                  <a:srgbClr val="000000"/>
                </a:solidFill>
                <a:latin typeface="Vodafone Lt" pitchFamily="34" charset="0"/>
                <a:ea typeface="+mn-ea"/>
                <a:cs typeface="+mn-cs"/>
              </a:defRPr>
            </a:lvl5pPr>
            <a:lvl6pPr marL="1713728" algn="l" defTabSz="685492" rtl="0" eaLnBrk="1" latinLnBrk="0" hangingPunct="1">
              <a:defRPr sz="1600" kern="1200">
                <a:solidFill>
                  <a:srgbClr val="000000"/>
                </a:solidFill>
                <a:latin typeface="Vodafone Lt" pitchFamily="34" charset="0"/>
                <a:ea typeface="+mn-ea"/>
                <a:cs typeface="+mn-cs"/>
              </a:defRPr>
            </a:lvl6pPr>
            <a:lvl7pPr marL="2056475" algn="l" defTabSz="685492" rtl="0" eaLnBrk="1" latinLnBrk="0" hangingPunct="1">
              <a:defRPr sz="1600" kern="1200">
                <a:solidFill>
                  <a:srgbClr val="000000"/>
                </a:solidFill>
                <a:latin typeface="Vodafone Lt" pitchFamily="34" charset="0"/>
                <a:ea typeface="+mn-ea"/>
                <a:cs typeface="+mn-cs"/>
              </a:defRPr>
            </a:lvl7pPr>
            <a:lvl8pPr marL="2399220" algn="l" defTabSz="685492" rtl="0" eaLnBrk="1" latinLnBrk="0" hangingPunct="1">
              <a:defRPr sz="1600" kern="1200">
                <a:solidFill>
                  <a:srgbClr val="000000"/>
                </a:solidFill>
                <a:latin typeface="Vodafone Lt" pitchFamily="34" charset="0"/>
                <a:ea typeface="+mn-ea"/>
                <a:cs typeface="+mn-cs"/>
              </a:defRPr>
            </a:lvl8pPr>
            <a:lvl9pPr marL="2741967" algn="l" defTabSz="685492" rtl="0" eaLnBrk="1" latinLnBrk="0" hangingPunct="1">
              <a:defRPr sz="1600" kern="1200">
                <a:solidFill>
                  <a:srgbClr val="000000"/>
                </a:solidFill>
                <a:latin typeface="Vodafone Lt" pitchFamily="34" charset="0"/>
                <a:ea typeface="+mn-ea"/>
                <a:cs typeface="+mn-cs"/>
              </a:defRPr>
            </a:lvl9pPr>
          </a:lstStyle>
          <a:p>
            <a:pPr marL="88900" marR="0" lvl="0" indent="-88900" algn="l" defTabSz="914400" rtl="0" eaLnBrk="1" fontAlgn="base" latinLnBrk="0" hangingPunct="1">
              <a:lnSpc>
                <a:spcPct val="100000"/>
              </a:lnSpc>
              <a:spcBef>
                <a:spcPct val="0"/>
              </a:spcBef>
              <a:spcAft>
                <a:spcPts val="0"/>
              </a:spcAft>
              <a:buClrTx/>
              <a:buSzTx/>
              <a:buFontTx/>
              <a:buNone/>
              <a:tabLst/>
              <a:defRPr/>
            </a:pPr>
            <a:r>
              <a:rPr kumimoji="0" lang="en-GB" sz="800" b="0" i="0" u="none" strike="noStrike" kern="1200" cap="none" spc="0" normalizeH="0" baseline="30000" noProof="0" dirty="0">
                <a:ln>
                  <a:noFill/>
                </a:ln>
                <a:solidFill>
                  <a:schemeClr val="tx1"/>
                </a:solidFill>
                <a:effectLst/>
                <a:uLnTx/>
                <a:uFillTx/>
                <a:ea typeface="+mn-ea"/>
                <a:cs typeface="+mn-cs"/>
              </a:rPr>
              <a:t>1</a:t>
            </a:r>
            <a:r>
              <a:rPr kumimoji="0" lang="en-GB" sz="800" b="0" i="0" u="none" strike="noStrike" kern="1200" cap="none" spc="0" normalizeH="0" baseline="0" noProof="0" dirty="0">
                <a:ln>
                  <a:noFill/>
                </a:ln>
                <a:solidFill>
                  <a:schemeClr val="tx1"/>
                </a:solidFill>
                <a:effectLst/>
                <a:uLnTx/>
                <a:uFillTx/>
                <a:ea typeface="+mn-ea"/>
                <a:cs typeface="+mn-cs"/>
              </a:rPr>
              <a:t>NOTES IN 8PT VODAFONE REGULAR</a:t>
            </a:r>
          </a:p>
        </p:txBody>
      </p:sp>
    </p:spTree>
    <p:extLst>
      <p:ext uri="{BB962C8B-B14F-4D97-AF65-F5344CB8AC3E}">
        <p14:creationId xmlns:p14="http://schemas.microsoft.com/office/powerpoint/2010/main" val="142033910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FAE772-A05B-0B41-B763-9F1ED512F8A9}"/>
              </a:ext>
            </a:extLst>
          </p:cNvPr>
          <p:cNvSpPr txBox="1"/>
          <p:nvPr/>
        </p:nvSpPr>
        <p:spPr>
          <a:xfrm>
            <a:off x="7514376" y="4662535"/>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HU" sz="18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4" name="Picture 3">
            <a:extLst>
              <a:ext uri="{FF2B5EF4-FFF2-40B4-BE49-F238E27FC236}">
                <a16:creationId xmlns:a16="http://schemas.microsoft.com/office/drawing/2014/main" id="{0AE3B438-B9F0-D84E-BE8E-9DDDA427C95A}"/>
              </a:ext>
            </a:extLst>
          </p:cNvPr>
          <p:cNvPicPr>
            <a:picLocks noChangeAspect="1"/>
          </p:cNvPicPr>
          <p:nvPr/>
        </p:nvPicPr>
        <p:blipFill>
          <a:blip r:embed="rId2"/>
          <a:srcRect/>
          <a:stretch/>
        </p:blipFill>
        <p:spPr>
          <a:xfrm>
            <a:off x="7271254" y="4546168"/>
            <a:ext cx="1619351" cy="404003"/>
          </a:xfrm>
          <a:prstGeom prst="rect">
            <a:avLst/>
          </a:prstGeom>
        </p:spPr>
      </p:pic>
      <p:sp>
        <p:nvSpPr>
          <p:cNvPr id="7" name="Title 6">
            <a:extLst>
              <a:ext uri="{FF2B5EF4-FFF2-40B4-BE49-F238E27FC236}">
                <a16:creationId xmlns:a16="http://schemas.microsoft.com/office/drawing/2014/main" id="{52245B5C-DEE0-BF46-8FF9-CB4B75032549}"/>
              </a:ext>
            </a:extLst>
          </p:cNvPr>
          <p:cNvSpPr>
            <a:spLocks noGrp="1"/>
          </p:cNvSpPr>
          <p:nvPr>
            <p:ph type="ctrTitle"/>
          </p:nvPr>
        </p:nvSpPr>
        <p:spPr/>
        <p:txBody>
          <a:bodyPr/>
          <a:lstStyle/>
          <a:p>
            <a:endParaRPr lang="en-HU" dirty="0"/>
          </a:p>
        </p:txBody>
      </p:sp>
    </p:spTree>
    <p:extLst>
      <p:ext uri="{BB962C8B-B14F-4D97-AF65-F5344CB8AC3E}">
        <p14:creationId xmlns:p14="http://schemas.microsoft.com/office/powerpoint/2010/main" val="3835277158"/>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3"/>
          <p:cNvSpPr>
            <a:spLocks noGrp="1"/>
          </p:cNvSpPr>
          <p:nvPr>
            <p:ph type="title"/>
          </p:nvPr>
        </p:nvSpPr>
        <p:spPr/>
        <p:txBody>
          <a:bodyPr/>
          <a:lstStyle/>
          <a:p>
            <a:pPr eaLnBrk="1" hangingPunct="1"/>
            <a:r>
              <a:rPr lang="en-GB" dirty="0">
                <a:latin typeface="Vodafone Rg" charset="0"/>
              </a:rPr>
              <a:t>TABLE CHART</a:t>
            </a:r>
          </a:p>
        </p:txBody>
      </p:sp>
      <p:sp>
        <p:nvSpPr>
          <p:cNvPr id="11" name="Date Placeholder 2"/>
          <p:cNvSpPr>
            <a:spLocks noGrp="1"/>
          </p:cNvSpPr>
          <p:nvPr>
            <p:ph type="dt" sz="half" idx="10"/>
          </p:nvPr>
        </p:nvSpPr>
        <p:spPr/>
        <p:txBody>
          <a:bodyPr/>
          <a:lstStyle/>
          <a:p>
            <a:fld id="{CD1301CC-A2E1-BC44-8633-BC4F3D444FC0}" type="datetime1">
              <a:rPr lang="en-GB" smtClean="0"/>
              <a:t>03/10/2021</a:t>
            </a:fld>
            <a:endParaRPr lang="en-GB" dirty="0"/>
          </a:p>
        </p:txBody>
      </p:sp>
      <p:sp>
        <p:nvSpPr>
          <p:cNvPr id="12" name="Footer Placeholder 7"/>
          <p:cNvSpPr>
            <a:spLocks noGrp="1"/>
          </p:cNvSpPr>
          <p:nvPr>
            <p:ph type="ftr" sz="quarter" idx="11"/>
          </p:nvPr>
        </p:nvSpPr>
        <p:spPr/>
        <p:txBody>
          <a:bodyPr/>
          <a:lstStyle/>
          <a:p>
            <a:pPr lvl="0"/>
            <a:r>
              <a:rPr lang="en-GB" dirty="0"/>
              <a:t>INSERT CONFIDENTIALITY LEVEL IN SLIDE FOOTER </a:t>
            </a:r>
          </a:p>
        </p:txBody>
      </p:sp>
      <p:graphicFrame>
        <p:nvGraphicFramePr>
          <p:cNvPr id="7" name="Table 6"/>
          <p:cNvGraphicFramePr>
            <a:graphicFrameLocks noGrp="1"/>
          </p:cNvGraphicFramePr>
          <p:nvPr/>
        </p:nvGraphicFramePr>
        <p:xfrm>
          <a:off x="468313" y="1646238"/>
          <a:ext cx="7802563" cy="2154236"/>
        </p:xfrm>
        <a:graphic>
          <a:graphicData uri="http://schemas.openxmlformats.org/drawingml/2006/table">
            <a:tbl>
              <a:tblPr firstRow="1" bandRow="1">
                <a:tableStyleId>{9DCAF9ED-07DC-4A11-8D7F-57B35C25682E}</a:tableStyleId>
              </a:tblPr>
              <a:tblGrid>
                <a:gridCol w="3293702">
                  <a:extLst>
                    <a:ext uri="{9D8B030D-6E8A-4147-A177-3AD203B41FA5}">
                      <a16:colId xmlns:a16="http://schemas.microsoft.com/office/drawing/2014/main" val="20000"/>
                    </a:ext>
                  </a:extLst>
                </a:gridCol>
                <a:gridCol w="791273">
                  <a:extLst>
                    <a:ext uri="{9D8B030D-6E8A-4147-A177-3AD203B41FA5}">
                      <a16:colId xmlns:a16="http://schemas.microsoft.com/office/drawing/2014/main" val="20001"/>
                    </a:ext>
                  </a:extLst>
                </a:gridCol>
                <a:gridCol w="929397">
                  <a:extLst>
                    <a:ext uri="{9D8B030D-6E8A-4147-A177-3AD203B41FA5}">
                      <a16:colId xmlns:a16="http://schemas.microsoft.com/office/drawing/2014/main" val="20002"/>
                    </a:ext>
                  </a:extLst>
                </a:gridCol>
                <a:gridCol w="929397">
                  <a:extLst>
                    <a:ext uri="{9D8B030D-6E8A-4147-A177-3AD203B41FA5}">
                      <a16:colId xmlns:a16="http://schemas.microsoft.com/office/drawing/2014/main" val="20003"/>
                    </a:ext>
                  </a:extLst>
                </a:gridCol>
                <a:gridCol w="929397">
                  <a:extLst>
                    <a:ext uri="{9D8B030D-6E8A-4147-A177-3AD203B41FA5}">
                      <a16:colId xmlns:a16="http://schemas.microsoft.com/office/drawing/2014/main" val="20004"/>
                    </a:ext>
                  </a:extLst>
                </a:gridCol>
                <a:gridCol w="929397">
                  <a:extLst>
                    <a:ext uri="{9D8B030D-6E8A-4147-A177-3AD203B41FA5}">
                      <a16:colId xmlns:a16="http://schemas.microsoft.com/office/drawing/2014/main" val="20005"/>
                    </a:ext>
                  </a:extLst>
                </a:gridCol>
              </a:tblGrid>
              <a:tr h="307748">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endParaRPr lang="en-GB" sz="1300" dirty="0">
                        <a:solidFill>
                          <a:schemeClr val="tx1"/>
                        </a:solidFill>
                        <a:latin typeface="+mn-lt"/>
                      </a:endParaRPr>
                    </a:p>
                  </a:txBody>
                  <a:tcPr marT="45734" marB="45734">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latin typeface="+mn-lt"/>
                        </a:rPr>
                        <a:t>Highlights rows can be in Bold</a:t>
                      </a:r>
                      <a:endParaRPr lang="en-GB" sz="1400" b="1"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r>
                        <a:rPr lang="en-GB" sz="1400" baseline="30000" dirty="0">
                          <a:latin typeface="+mn-lt"/>
                        </a:rPr>
                        <a:t>1</a:t>
                      </a:r>
                      <a:endParaRPr lang="en-GB" sz="1400" baseline="300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latin typeface="+mn-lt"/>
                        </a:rPr>
                        <a:t>Total</a:t>
                      </a:r>
                      <a:r>
                        <a:rPr lang="en-GB" sz="1400" b="1" baseline="0" dirty="0">
                          <a:latin typeface="+mn-lt"/>
                        </a:rPr>
                        <a:t> row entry goes here in Bold</a:t>
                      </a:r>
                      <a:endParaRPr lang="en-GB" sz="1400" b="1"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12690" name="Content Placeholder 2"/>
          <p:cNvSpPr txBox="1">
            <a:spLocks/>
          </p:cNvSpPr>
          <p:nvPr/>
        </p:nvSpPr>
        <p:spPr bwMode="auto">
          <a:xfrm>
            <a:off x="250824" y="1074904"/>
            <a:ext cx="43211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spcAft>
                <a:spcPts val="1200"/>
              </a:spcAft>
              <a:buClr>
                <a:srgbClr val="E60000"/>
              </a:buClr>
              <a:buSzPct val="105000"/>
              <a:buFont typeface="Times" charset="0"/>
              <a:buNone/>
            </a:pPr>
            <a:r>
              <a:rPr lang="en-GB" sz="1600" spc="300" dirty="0">
                <a:solidFill>
                  <a:srgbClr val="E60000"/>
                </a:solidFill>
              </a:rPr>
              <a:t>TITLE IN 16PT VODAFONE REGULAR</a:t>
            </a:r>
            <a:endParaRPr lang="en-GB" sz="1600" spc="300" dirty="0">
              <a:solidFill>
                <a:srgbClr val="000000"/>
              </a:solidFill>
            </a:endParaRPr>
          </a:p>
        </p:txBody>
      </p:sp>
      <p:sp>
        <p:nvSpPr>
          <p:cNvPr id="112691" name="Footer Placeholder 5"/>
          <p:cNvSpPr txBox="1">
            <a:spLocks/>
          </p:cNvSpPr>
          <p:nvPr/>
        </p:nvSpPr>
        <p:spPr bwMode="auto">
          <a:xfrm>
            <a:off x="250825" y="4144106"/>
            <a:ext cx="3598862"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lstStyle>
            <a:lvl1pPr marL="88900" indent="-88900"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r>
              <a:rPr lang="en-GB" sz="800" dirty="0"/>
              <a:t>NOTES IN 8PT VODAFONE REGULAR UPPERCASE</a:t>
            </a:r>
          </a:p>
        </p:txBody>
      </p:sp>
      <p:sp>
        <p:nvSpPr>
          <p:cNvPr id="14" name="Slide Number Placeholder 1">
            <a:extLst>
              <a:ext uri="{FF2B5EF4-FFF2-40B4-BE49-F238E27FC236}">
                <a16:creationId xmlns:a16="http://schemas.microsoft.com/office/drawing/2014/main" id="{9BF8F67A-0B0F-AC42-B86F-DC77ADCEB9CF}"/>
              </a:ext>
            </a:extLst>
          </p:cNvPr>
          <p:cNvSpPr>
            <a:spLocks noGrp="1"/>
          </p:cNvSpPr>
          <p:nvPr>
            <p:ph type="sldNum" sz="quarter" idx="12"/>
          </p:nvPr>
        </p:nvSpPr>
        <p:spPr>
          <a:xfrm>
            <a:off x="4365295" y="4713136"/>
            <a:ext cx="413410" cy="238889"/>
          </a:xfrm>
        </p:spPr>
        <p:txBody>
          <a:bodyPr/>
          <a:lstStyle/>
          <a:p>
            <a:fld id="{72A83A2B-3358-44F8-83A0-4598795D8FB5}" type="slidenum">
              <a:rPr lang="en-GB" smtClean="0"/>
              <a:pPr/>
              <a:t>30</a:t>
            </a:fld>
            <a:endParaRPr lang="en-GB" dirty="0"/>
          </a:p>
        </p:txBody>
      </p:sp>
    </p:spTree>
    <p:extLst>
      <p:ext uri="{BB962C8B-B14F-4D97-AF65-F5344CB8AC3E}">
        <p14:creationId xmlns:p14="http://schemas.microsoft.com/office/powerpoint/2010/main" val="37091541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3"/>
          <p:cNvSpPr>
            <a:spLocks noGrp="1"/>
          </p:cNvSpPr>
          <p:nvPr>
            <p:ph type="title"/>
          </p:nvPr>
        </p:nvSpPr>
        <p:spPr/>
        <p:txBody>
          <a:bodyPr/>
          <a:lstStyle/>
          <a:p>
            <a:pPr eaLnBrk="1" hangingPunct="1"/>
            <a:r>
              <a:rPr lang="en-GB" dirty="0">
                <a:latin typeface="Vodafone Rg" charset="0"/>
              </a:rPr>
              <a:t>TABLE CHART</a:t>
            </a:r>
          </a:p>
        </p:txBody>
      </p:sp>
      <p:graphicFrame>
        <p:nvGraphicFramePr>
          <p:cNvPr id="7" name="Table 6"/>
          <p:cNvGraphicFramePr>
            <a:graphicFrameLocks noGrp="1"/>
          </p:cNvGraphicFramePr>
          <p:nvPr>
            <p:extLst>
              <p:ext uri="{D42A27DB-BD31-4B8C-83A1-F6EECF244321}">
                <p14:modId xmlns:p14="http://schemas.microsoft.com/office/powerpoint/2010/main" val="2054032262"/>
              </p:ext>
            </p:extLst>
          </p:nvPr>
        </p:nvGraphicFramePr>
        <p:xfrm>
          <a:off x="468313" y="1646238"/>
          <a:ext cx="7802563" cy="2154236"/>
        </p:xfrm>
        <a:graphic>
          <a:graphicData uri="http://schemas.openxmlformats.org/drawingml/2006/table">
            <a:tbl>
              <a:tblPr firstRow="1" bandRow="1">
                <a:tableStyleId>{9DCAF9ED-07DC-4A11-8D7F-57B35C25682E}</a:tableStyleId>
              </a:tblPr>
              <a:tblGrid>
                <a:gridCol w="3293702">
                  <a:extLst>
                    <a:ext uri="{9D8B030D-6E8A-4147-A177-3AD203B41FA5}">
                      <a16:colId xmlns:a16="http://schemas.microsoft.com/office/drawing/2014/main" val="20000"/>
                    </a:ext>
                  </a:extLst>
                </a:gridCol>
                <a:gridCol w="791273">
                  <a:extLst>
                    <a:ext uri="{9D8B030D-6E8A-4147-A177-3AD203B41FA5}">
                      <a16:colId xmlns:a16="http://schemas.microsoft.com/office/drawing/2014/main" val="20001"/>
                    </a:ext>
                  </a:extLst>
                </a:gridCol>
                <a:gridCol w="929397">
                  <a:extLst>
                    <a:ext uri="{9D8B030D-6E8A-4147-A177-3AD203B41FA5}">
                      <a16:colId xmlns:a16="http://schemas.microsoft.com/office/drawing/2014/main" val="20002"/>
                    </a:ext>
                  </a:extLst>
                </a:gridCol>
                <a:gridCol w="929397">
                  <a:extLst>
                    <a:ext uri="{9D8B030D-6E8A-4147-A177-3AD203B41FA5}">
                      <a16:colId xmlns:a16="http://schemas.microsoft.com/office/drawing/2014/main" val="20003"/>
                    </a:ext>
                  </a:extLst>
                </a:gridCol>
                <a:gridCol w="929397">
                  <a:extLst>
                    <a:ext uri="{9D8B030D-6E8A-4147-A177-3AD203B41FA5}">
                      <a16:colId xmlns:a16="http://schemas.microsoft.com/office/drawing/2014/main" val="20004"/>
                    </a:ext>
                  </a:extLst>
                </a:gridCol>
                <a:gridCol w="929397">
                  <a:extLst>
                    <a:ext uri="{9D8B030D-6E8A-4147-A177-3AD203B41FA5}">
                      <a16:colId xmlns:a16="http://schemas.microsoft.com/office/drawing/2014/main" val="20005"/>
                    </a:ext>
                  </a:extLst>
                </a:gridCol>
              </a:tblGrid>
              <a:tr h="307748">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endParaRPr lang="en-GB" sz="1300" dirty="0">
                        <a:solidFill>
                          <a:schemeClr val="tx1"/>
                        </a:solidFill>
                        <a:latin typeface="+mn-lt"/>
                      </a:endParaRPr>
                    </a:p>
                  </a:txBody>
                  <a:tcPr marT="45734" marB="45734">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4A4D4E"/>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4A4D4E"/>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4A4D4E"/>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4A4D4E"/>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latin typeface="+mn-lt"/>
                        </a:rPr>
                        <a:t>Highlights rows can be in Bold</a:t>
                      </a:r>
                      <a:endParaRPr lang="en-GB" sz="1400" b="1"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r>
                        <a:rPr lang="en-GB" sz="1400" baseline="30000" dirty="0">
                          <a:latin typeface="+mn-lt"/>
                        </a:rPr>
                        <a:t>1</a:t>
                      </a:r>
                      <a:endParaRPr lang="en-GB" sz="1400" baseline="300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0" dirty="0">
                          <a:solidFill>
                            <a:schemeClr val="bg1"/>
                          </a:solidFill>
                          <a:latin typeface="+mn-lt"/>
                        </a:rPr>
                        <a:t>Total</a:t>
                      </a:r>
                      <a:r>
                        <a:rPr lang="en-GB" sz="1400" b="0" baseline="0" dirty="0">
                          <a:solidFill>
                            <a:schemeClr val="bg1"/>
                          </a:solidFill>
                          <a:latin typeface="+mn-lt"/>
                        </a:rPr>
                        <a:t> row entry goes here in colour</a:t>
                      </a:r>
                      <a:endParaRPr lang="en-GB" sz="1400" b="0" dirty="0">
                        <a:solidFill>
                          <a:schemeClr val="bg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0" dirty="0">
                          <a:solidFill>
                            <a:schemeClr val="bg1"/>
                          </a:solidFill>
                          <a:latin typeface="+mn-lt"/>
                        </a:rPr>
                        <a:t>x.x</a:t>
                      </a: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6A6A6"/>
                    </a:solid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0" dirty="0">
                          <a:solidFill>
                            <a:schemeClr val="bg1"/>
                          </a:solidFill>
                          <a:latin typeface="+mn-lt"/>
                        </a:rPr>
                        <a:t>x.x</a:t>
                      </a: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6A6A6"/>
                    </a:solid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0" dirty="0">
                          <a:solidFill>
                            <a:schemeClr val="bg1"/>
                          </a:solidFill>
                          <a:latin typeface="+mn-lt"/>
                        </a:rPr>
                        <a:t>x.x</a:t>
                      </a: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6A6A6"/>
                    </a:solid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0" dirty="0">
                          <a:solidFill>
                            <a:schemeClr val="bg1"/>
                          </a:solidFill>
                          <a:latin typeface="+mn-lt"/>
                        </a:rPr>
                        <a:t>x.x</a:t>
                      </a: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6A6A6"/>
                    </a:solid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0" dirty="0">
                          <a:solidFill>
                            <a:schemeClr val="bg1"/>
                          </a:solidFill>
                          <a:latin typeface="+mn-lt"/>
                        </a:rPr>
                        <a:t>x.x</a:t>
                      </a: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6"/>
                  </a:ext>
                </a:extLst>
              </a:tr>
            </a:tbl>
          </a:graphicData>
        </a:graphic>
      </p:graphicFrame>
      <p:sp>
        <p:nvSpPr>
          <p:cNvPr id="113714" name="Content Placeholder 2"/>
          <p:cNvSpPr txBox="1">
            <a:spLocks/>
          </p:cNvSpPr>
          <p:nvPr/>
        </p:nvSpPr>
        <p:spPr bwMode="auto">
          <a:xfrm>
            <a:off x="250825" y="1071563"/>
            <a:ext cx="35988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spcAft>
                <a:spcPts val="1200"/>
              </a:spcAft>
              <a:buClr>
                <a:srgbClr val="E60000"/>
              </a:buClr>
              <a:buSzPct val="105000"/>
              <a:buFont typeface="Times" charset="0"/>
              <a:buNone/>
            </a:pPr>
            <a:r>
              <a:rPr lang="en-GB" sz="1600" dirty="0">
                <a:solidFill>
                  <a:srgbClr val="E60000"/>
                </a:solidFill>
              </a:rPr>
              <a:t>Title in 16pt Vodafone Regular</a:t>
            </a:r>
            <a:endParaRPr lang="en-GB" sz="1600" dirty="0">
              <a:solidFill>
                <a:srgbClr val="000000"/>
              </a:solidFill>
            </a:endParaRPr>
          </a:p>
        </p:txBody>
      </p:sp>
      <p:sp>
        <p:nvSpPr>
          <p:cNvPr id="14" name="Date Placeholder 2">
            <a:extLst>
              <a:ext uri="{FF2B5EF4-FFF2-40B4-BE49-F238E27FC236}">
                <a16:creationId xmlns:a16="http://schemas.microsoft.com/office/drawing/2014/main" id="{2820CABC-46BF-1C44-9846-F234849765FC}"/>
              </a:ext>
            </a:extLst>
          </p:cNvPr>
          <p:cNvSpPr>
            <a:spLocks noGrp="1"/>
          </p:cNvSpPr>
          <p:nvPr>
            <p:ph type="dt" sz="half" idx="10"/>
          </p:nvPr>
        </p:nvSpPr>
        <p:spPr>
          <a:xfrm>
            <a:off x="5741234" y="4712099"/>
            <a:ext cx="1972552" cy="238889"/>
          </a:xfrm>
        </p:spPr>
        <p:txBody>
          <a:bodyPr/>
          <a:lstStyle/>
          <a:p>
            <a:fld id="{545D4394-D115-BF45-B033-B7E5B1636189}" type="datetime1">
              <a:rPr lang="en-GB" smtClean="0"/>
              <a:t>03/10/2021</a:t>
            </a:fld>
            <a:endParaRPr lang="en-GB" dirty="0"/>
          </a:p>
        </p:txBody>
      </p:sp>
      <p:sp>
        <p:nvSpPr>
          <p:cNvPr id="15" name="Footer Placeholder 7">
            <a:extLst>
              <a:ext uri="{FF2B5EF4-FFF2-40B4-BE49-F238E27FC236}">
                <a16:creationId xmlns:a16="http://schemas.microsoft.com/office/drawing/2014/main" id="{B5C888DF-F6E4-C04A-AE17-3478A4D9A796}"/>
              </a:ext>
            </a:extLst>
          </p:cNvPr>
          <p:cNvSpPr>
            <a:spLocks noGrp="1"/>
          </p:cNvSpPr>
          <p:nvPr>
            <p:ph type="ftr" sz="quarter" idx="11"/>
          </p:nvPr>
        </p:nvSpPr>
        <p:spPr>
          <a:xfrm>
            <a:off x="253395" y="4712099"/>
            <a:ext cx="2753330" cy="238889"/>
          </a:xfrm>
        </p:spPr>
        <p:txBody>
          <a:bodyPr/>
          <a:lstStyle/>
          <a:p>
            <a:pPr lvl="0"/>
            <a:r>
              <a:rPr lang="en-GB" dirty="0"/>
              <a:t>INSERT CONFIDENTIALITY LEVEL IN SLIDE FOOTER </a:t>
            </a:r>
          </a:p>
        </p:txBody>
      </p:sp>
      <p:sp>
        <p:nvSpPr>
          <p:cNvPr id="17" name="Footer Placeholder 5">
            <a:extLst>
              <a:ext uri="{FF2B5EF4-FFF2-40B4-BE49-F238E27FC236}">
                <a16:creationId xmlns:a16="http://schemas.microsoft.com/office/drawing/2014/main" id="{F53A242E-295F-C44C-A9D4-D38F247B4DFC}"/>
              </a:ext>
            </a:extLst>
          </p:cNvPr>
          <p:cNvSpPr txBox="1">
            <a:spLocks/>
          </p:cNvSpPr>
          <p:nvPr/>
        </p:nvSpPr>
        <p:spPr bwMode="auto">
          <a:xfrm>
            <a:off x="250825" y="4144106"/>
            <a:ext cx="3598862"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lstStyle>
            <a:lvl1pPr marL="88900" indent="-88900"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r>
              <a:rPr lang="en-GB" sz="800" dirty="0"/>
              <a:t>NOTES IN 8PT VODAFONE REGULAR UPPERCASE</a:t>
            </a:r>
          </a:p>
        </p:txBody>
      </p:sp>
      <p:sp>
        <p:nvSpPr>
          <p:cNvPr id="9" name="Slide Number Placeholder 1">
            <a:extLst>
              <a:ext uri="{FF2B5EF4-FFF2-40B4-BE49-F238E27FC236}">
                <a16:creationId xmlns:a16="http://schemas.microsoft.com/office/drawing/2014/main" id="{844EF221-566A-6D41-87F9-5F0C64A17C3C}"/>
              </a:ext>
            </a:extLst>
          </p:cNvPr>
          <p:cNvSpPr txBox="1">
            <a:spLocks/>
          </p:cNvSpPr>
          <p:nvPr/>
        </p:nvSpPr>
        <p:spPr>
          <a:xfrm>
            <a:off x="4365295" y="4713136"/>
            <a:ext cx="413410" cy="238889"/>
          </a:xfrm>
          <a:prstGeom prst="rect">
            <a:avLst/>
          </a:prstGeom>
        </p:spPr>
        <p:txBody>
          <a:bodyPr vert="horz" lIns="0" tIns="0" rIns="0" bIns="0" rtlCol="0" anchor="b" anchorCtr="0"/>
          <a:lstStyle>
            <a:defPPr>
              <a:defRPr lang="en-US"/>
            </a:defPPr>
            <a:lvl1pPr marL="0" algn="ctr" defTabSz="914400" rtl="0" eaLnBrk="1" latinLnBrk="0" hangingPunct="1">
              <a:defRPr sz="800" kern="1200" spc="5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A83A2B-3358-44F8-83A0-4598795D8FB5}" type="slidenum">
              <a:rPr lang="en-GB" smtClean="0"/>
              <a:pPr/>
              <a:t>31</a:t>
            </a:fld>
            <a:endParaRPr lang="en-GB" dirty="0"/>
          </a:p>
        </p:txBody>
      </p:sp>
    </p:spTree>
    <p:extLst>
      <p:ext uri="{BB962C8B-B14F-4D97-AF65-F5344CB8AC3E}">
        <p14:creationId xmlns:p14="http://schemas.microsoft.com/office/powerpoint/2010/main" val="1977752276"/>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3"/>
          <p:cNvSpPr>
            <a:spLocks noGrp="1"/>
          </p:cNvSpPr>
          <p:nvPr>
            <p:ph type="title"/>
          </p:nvPr>
        </p:nvSpPr>
        <p:spPr/>
        <p:txBody>
          <a:bodyPr/>
          <a:lstStyle/>
          <a:p>
            <a:pPr eaLnBrk="1" hangingPunct="1"/>
            <a:r>
              <a:rPr lang="en-GB" dirty="0">
                <a:latin typeface="Vodafone Rg" charset="0"/>
              </a:rPr>
              <a:t>TABLE CHART</a:t>
            </a:r>
          </a:p>
        </p:txBody>
      </p:sp>
      <p:sp>
        <p:nvSpPr>
          <p:cNvPr id="9" name="Date Placeholder 2">
            <a:extLst>
              <a:ext uri="{FF2B5EF4-FFF2-40B4-BE49-F238E27FC236}">
                <a16:creationId xmlns:a16="http://schemas.microsoft.com/office/drawing/2014/main" id="{44B202E0-C7DD-AE4F-B6FE-01B4544007C5}"/>
              </a:ext>
            </a:extLst>
          </p:cNvPr>
          <p:cNvSpPr>
            <a:spLocks noGrp="1"/>
          </p:cNvSpPr>
          <p:nvPr>
            <p:ph type="dt" sz="half" idx="10"/>
          </p:nvPr>
        </p:nvSpPr>
        <p:spPr/>
        <p:txBody>
          <a:bodyPr/>
          <a:lstStyle/>
          <a:p>
            <a:fld id="{B493F735-B82E-A647-8062-18E04D53EDFF}" type="datetime1">
              <a:rPr lang="en-GB" smtClean="0"/>
              <a:t>03/10/2021</a:t>
            </a:fld>
            <a:endParaRPr lang="en-GB" dirty="0"/>
          </a:p>
        </p:txBody>
      </p:sp>
      <p:sp>
        <p:nvSpPr>
          <p:cNvPr id="10" name="Footer Placeholder 7">
            <a:extLst>
              <a:ext uri="{FF2B5EF4-FFF2-40B4-BE49-F238E27FC236}">
                <a16:creationId xmlns:a16="http://schemas.microsoft.com/office/drawing/2014/main" id="{0E51FE99-27D9-3340-ABED-52CDF9F25734}"/>
              </a:ext>
            </a:extLst>
          </p:cNvPr>
          <p:cNvSpPr>
            <a:spLocks noGrp="1"/>
          </p:cNvSpPr>
          <p:nvPr>
            <p:ph type="ftr" sz="quarter" idx="11"/>
          </p:nvPr>
        </p:nvSpPr>
        <p:spPr/>
        <p:txBody>
          <a:bodyPr/>
          <a:lstStyle/>
          <a:p>
            <a:pPr lvl="0"/>
            <a:r>
              <a:rPr lang="en-GB" dirty="0"/>
              <a:t>INSERT CONFIDENTIALITY LEVEL IN SLIDE FOOTER </a:t>
            </a:r>
          </a:p>
        </p:txBody>
      </p:sp>
      <p:graphicFrame>
        <p:nvGraphicFramePr>
          <p:cNvPr id="7" name="Table 6"/>
          <p:cNvGraphicFramePr>
            <a:graphicFrameLocks noGrp="1"/>
          </p:cNvGraphicFramePr>
          <p:nvPr>
            <p:extLst>
              <p:ext uri="{D42A27DB-BD31-4B8C-83A1-F6EECF244321}">
                <p14:modId xmlns:p14="http://schemas.microsoft.com/office/powerpoint/2010/main" val="1790369290"/>
              </p:ext>
            </p:extLst>
          </p:nvPr>
        </p:nvGraphicFramePr>
        <p:xfrm>
          <a:off x="468313" y="1646238"/>
          <a:ext cx="7802563" cy="2154236"/>
        </p:xfrm>
        <a:graphic>
          <a:graphicData uri="http://schemas.openxmlformats.org/drawingml/2006/table">
            <a:tbl>
              <a:tblPr firstRow="1" bandRow="1">
                <a:tableStyleId>{9DCAF9ED-07DC-4A11-8D7F-57B35C25682E}</a:tableStyleId>
              </a:tblPr>
              <a:tblGrid>
                <a:gridCol w="3293702">
                  <a:extLst>
                    <a:ext uri="{9D8B030D-6E8A-4147-A177-3AD203B41FA5}">
                      <a16:colId xmlns:a16="http://schemas.microsoft.com/office/drawing/2014/main" val="20000"/>
                    </a:ext>
                  </a:extLst>
                </a:gridCol>
                <a:gridCol w="791273">
                  <a:extLst>
                    <a:ext uri="{9D8B030D-6E8A-4147-A177-3AD203B41FA5}">
                      <a16:colId xmlns:a16="http://schemas.microsoft.com/office/drawing/2014/main" val="20001"/>
                    </a:ext>
                  </a:extLst>
                </a:gridCol>
                <a:gridCol w="929397">
                  <a:extLst>
                    <a:ext uri="{9D8B030D-6E8A-4147-A177-3AD203B41FA5}">
                      <a16:colId xmlns:a16="http://schemas.microsoft.com/office/drawing/2014/main" val="20002"/>
                    </a:ext>
                  </a:extLst>
                </a:gridCol>
                <a:gridCol w="929397">
                  <a:extLst>
                    <a:ext uri="{9D8B030D-6E8A-4147-A177-3AD203B41FA5}">
                      <a16:colId xmlns:a16="http://schemas.microsoft.com/office/drawing/2014/main" val="20003"/>
                    </a:ext>
                  </a:extLst>
                </a:gridCol>
                <a:gridCol w="929397">
                  <a:extLst>
                    <a:ext uri="{9D8B030D-6E8A-4147-A177-3AD203B41FA5}">
                      <a16:colId xmlns:a16="http://schemas.microsoft.com/office/drawing/2014/main" val="20004"/>
                    </a:ext>
                  </a:extLst>
                </a:gridCol>
                <a:gridCol w="929397">
                  <a:extLst>
                    <a:ext uri="{9D8B030D-6E8A-4147-A177-3AD203B41FA5}">
                      <a16:colId xmlns:a16="http://schemas.microsoft.com/office/drawing/2014/main" val="20005"/>
                    </a:ext>
                  </a:extLst>
                </a:gridCol>
              </a:tblGrid>
              <a:tr h="307748">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endParaRPr lang="en-GB" sz="1300" dirty="0">
                        <a:solidFill>
                          <a:schemeClr val="tx1"/>
                        </a:solidFill>
                        <a:latin typeface="+mn-lt"/>
                      </a:endParaRPr>
                    </a:p>
                  </a:txBody>
                  <a:tcPr marT="45734" marB="45734">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54575A"/>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54575A"/>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54575A"/>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54575A"/>
                    </a:solidFill>
                  </a:tcPr>
                </a:tc>
                <a:tc>
                  <a:txBody>
                    <a:bodyPr/>
                    <a:lstStyle>
                      <a:lvl1pPr marL="0" algn="l" defTabSz="914400" rtl="0" eaLnBrk="1" latinLnBrk="0" hangingPunct="1">
                        <a:defRPr sz="1800" b="1" kern="1200">
                          <a:solidFill>
                            <a:schemeClr val="lt1"/>
                          </a:solidFill>
                          <a:latin typeface="Vodafone Lt"/>
                        </a:defRPr>
                      </a:lvl1pPr>
                      <a:lvl2pPr marL="457200" algn="l" defTabSz="914400" rtl="0" eaLnBrk="1" latinLnBrk="0" hangingPunct="1">
                        <a:defRPr sz="1800" b="1" kern="1200">
                          <a:solidFill>
                            <a:schemeClr val="lt1"/>
                          </a:solidFill>
                          <a:latin typeface="Vodafone Lt"/>
                        </a:defRPr>
                      </a:lvl2pPr>
                      <a:lvl3pPr marL="914400" algn="l" defTabSz="914400" rtl="0" eaLnBrk="1" latinLnBrk="0" hangingPunct="1">
                        <a:defRPr sz="1800" b="1" kern="1200">
                          <a:solidFill>
                            <a:schemeClr val="lt1"/>
                          </a:solidFill>
                          <a:latin typeface="Vodafone Lt"/>
                        </a:defRPr>
                      </a:lvl3pPr>
                      <a:lvl4pPr marL="1371600" algn="l" defTabSz="914400" rtl="0" eaLnBrk="1" latinLnBrk="0" hangingPunct="1">
                        <a:defRPr sz="1800" b="1" kern="1200">
                          <a:solidFill>
                            <a:schemeClr val="lt1"/>
                          </a:solidFill>
                          <a:latin typeface="Vodafone Lt"/>
                        </a:defRPr>
                      </a:lvl4pPr>
                      <a:lvl5pPr marL="1828800" algn="l" defTabSz="914400" rtl="0" eaLnBrk="1" latinLnBrk="0" hangingPunct="1">
                        <a:defRPr sz="1800" b="1" kern="1200">
                          <a:solidFill>
                            <a:schemeClr val="lt1"/>
                          </a:solidFill>
                          <a:latin typeface="Vodafone Lt"/>
                        </a:defRPr>
                      </a:lvl5pPr>
                      <a:lvl6pPr marL="2286000" algn="l" defTabSz="914400" rtl="0" eaLnBrk="1" latinLnBrk="0" hangingPunct="1">
                        <a:defRPr sz="1800" b="1" kern="1200">
                          <a:solidFill>
                            <a:schemeClr val="lt1"/>
                          </a:solidFill>
                          <a:latin typeface="Vodafone Lt"/>
                        </a:defRPr>
                      </a:lvl6pPr>
                      <a:lvl7pPr marL="2743200" algn="l" defTabSz="914400" rtl="0" eaLnBrk="1" latinLnBrk="0" hangingPunct="1">
                        <a:defRPr sz="1800" b="1" kern="1200">
                          <a:solidFill>
                            <a:schemeClr val="lt1"/>
                          </a:solidFill>
                          <a:latin typeface="Vodafone Lt"/>
                        </a:defRPr>
                      </a:lvl7pPr>
                      <a:lvl8pPr marL="3200400" algn="l" defTabSz="914400" rtl="0" eaLnBrk="1" latinLnBrk="0" hangingPunct="1">
                        <a:defRPr sz="1800" b="1" kern="1200">
                          <a:solidFill>
                            <a:schemeClr val="lt1"/>
                          </a:solidFill>
                          <a:latin typeface="Vodafone Lt"/>
                        </a:defRPr>
                      </a:lvl8pPr>
                      <a:lvl9pPr marL="3657600" algn="l" defTabSz="914400" rtl="0" eaLnBrk="1" latinLnBrk="0" hangingPunct="1">
                        <a:defRPr sz="1800" b="1" kern="1200">
                          <a:solidFill>
                            <a:schemeClr val="lt1"/>
                          </a:solidFill>
                          <a:latin typeface="Vodafone Lt"/>
                        </a:defRPr>
                      </a:lvl9pPr>
                    </a:lstStyle>
                    <a:p>
                      <a:pPr algn="r"/>
                      <a:r>
                        <a:rPr lang="en-GB" sz="1300" dirty="0">
                          <a:latin typeface="+mn-lt"/>
                        </a:rPr>
                        <a:t>xxxx (%)</a:t>
                      </a:r>
                      <a:endParaRPr lang="en-GB" sz="1300" dirty="0">
                        <a:solidFill>
                          <a:schemeClr val="accent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54575A"/>
                    </a:solidFill>
                  </a:tcPr>
                </a:tc>
                <a:extLst>
                  <a:ext uri="{0D108BD9-81ED-4DB2-BD59-A6C34878D82A}">
                    <a16:rowId xmlns:a16="http://schemas.microsoft.com/office/drawing/2014/main" val="10000"/>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0" dirty="0">
                          <a:solidFill>
                            <a:schemeClr val="bg1"/>
                          </a:solidFill>
                          <a:latin typeface="+mn-lt"/>
                        </a:rPr>
                        <a:t>Highlights rows can be in colour</a:t>
                      </a: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0" dirty="0">
                          <a:solidFill>
                            <a:schemeClr val="bg1"/>
                          </a:solidFill>
                          <a:latin typeface="+mn-lt"/>
                        </a:rPr>
                        <a:t>x.x</a:t>
                      </a: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r>
                        <a:rPr lang="en-GB" sz="1400" baseline="30000" dirty="0">
                          <a:latin typeface="+mn-lt"/>
                        </a:rPr>
                        <a:t>1</a:t>
                      </a:r>
                      <a:endParaRPr lang="en-GB" sz="1400" baseline="300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dirty="0">
                          <a:latin typeface="+mn-lt"/>
                        </a:rPr>
                        <a:t>Row entry goes here</a:t>
                      </a:r>
                      <a:endParaRPr lang="en-GB" sz="1400"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dirty="0">
                          <a:latin typeface="+mn-lt"/>
                        </a:rPr>
                        <a:t>x.x</a:t>
                      </a:r>
                      <a:endParaRPr lang="en-GB" sz="1400"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7748">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l"/>
                      <a:r>
                        <a:rPr lang="en-GB" sz="1400" b="1" dirty="0">
                          <a:latin typeface="+mn-lt"/>
                        </a:rPr>
                        <a:t>Total</a:t>
                      </a:r>
                      <a:r>
                        <a:rPr lang="en-GB" sz="1400" b="1" baseline="0" dirty="0">
                          <a:latin typeface="+mn-lt"/>
                        </a:rPr>
                        <a:t> row entry goes here in Bold</a:t>
                      </a:r>
                      <a:endParaRPr lang="en-GB" sz="1400" b="1" dirty="0">
                        <a:solidFill>
                          <a:schemeClr val="tx1"/>
                        </a:solidFill>
                        <a:latin typeface="+mn-lt"/>
                      </a:endParaRPr>
                    </a:p>
                  </a:txBody>
                  <a:tcPr marT="45734" marB="45734" anchor="ctr">
                    <a:lnL w="12700" cmpd="sng">
                      <a:noFill/>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dk1"/>
                          </a:solidFill>
                          <a:latin typeface="Vodafone Lt"/>
                        </a:defRPr>
                      </a:lvl1pPr>
                      <a:lvl2pPr marL="457200" algn="l" defTabSz="914400" rtl="0" eaLnBrk="1" latinLnBrk="0" hangingPunct="1">
                        <a:defRPr sz="1800" kern="1200">
                          <a:solidFill>
                            <a:schemeClr val="dk1"/>
                          </a:solidFill>
                          <a:latin typeface="Vodafone Lt"/>
                        </a:defRPr>
                      </a:lvl2pPr>
                      <a:lvl3pPr marL="914400" algn="l" defTabSz="914400" rtl="0" eaLnBrk="1" latinLnBrk="0" hangingPunct="1">
                        <a:defRPr sz="1800" kern="1200">
                          <a:solidFill>
                            <a:schemeClr val="dk1"/>
                          </a:solidFill>
                          <a:latin typeface="Vodafone Lt"/>
                        </a:defRPr>
                      </a:lvl3pPr>
                      <a:lvl4pPr marL="1371600" algn="l" defTabSz="914400" rtl="0" eaLnBrk="1" latinLnBrk="0" hangingPunct="1">
                        <a:defRPr sz="1800" kern="1200">
                          <a:solidFill>
                            <a:schemeClr val="dk1"/>
                          </a:solidFill>
                          <a:latin typeface="Vodafone Lt"/>
                        </a:defRPr>
                      </a:lvl4pPr>
                      <a:lvl5pPr marL="1828800" algn="l" defTabSz="914400" rtl="0" eaLnBrk="1" latinLnBrk="0" hangingPunct="1">
                        <a:defRPr sz="1800" kern="1200">
                          <a:solidFill>
                            <a:schemeClr val="dk1"/>
                          </a:solidFill>
                          <a:latin typeface="Vodafone Lt"/>
                        </a:defRPr>
                      </a:lvl5pPr>
                      <a:lvl6pPr marL="2286000" algn="l" defTabSz="914400" rtl="0" eaLnBrk="1" latinLnBrk="0" hangingPunct="1">
                        <a:defRPr sz="1800" kern="1200">
                          <a:solidFill>
                            <a:schemeClr val="dk1"/>
                          </a:solidFill>
                          <a:latin typeface="Vodafone Lt"/>
                        </a:defRPr>
                      </a:lvl6pPr>
                      <a:lvl7pPr marL="2743200" algn="l" defTabSz="914400" rtl="0" eaLnBrk="1" latinLnBrk="0" hangingPunct="1">
                        <a:defRPr sz="1800" kern="1200">
                          <a:solidFill>
                            <a:schemeClr val="dk1"/>
                          </a:solidFill>
                          <a:latin typeface="Vodafone Lt"/>
                        </a:defRPr>
                      </a:lvl7pPr>
                      <a:lvl8pPr marL="3200400" algn="l" defTabSz="914400" rtl="0" eaLnBrk="1" latinLnBrk="0" hangingPunct="1">
                        <a:defRPr sz="1800" kern="1200">
                          <a:solidFill>
                            <a:schemeClr val="dk1"/>
                          </a:solidFill>
                          <a:latin typeface="Vodafone Lt"/>
                        </a:defRPr>
                      </a:lvl8pPr>
                      <a:lvl9pPr marL="3657600" algn="l" defTabSz="914400" rtl="0" eaLnBrk="1" latinLnBrk="0" hangingPunct="1">
                        <a:defRPr sz="1800" kern="1200">
                          <a:solidFill>
                            <a:schemeClr val="dk1"/>
                          </a:solidFill>
                          <a:latin typeface="Vodafone Lt"/>
                        </a:defRPr>
                      </a:lvl9pPr>
                    </a:lstStyle>
                    <a:p>
                      <a:pPr algn="r"/>
                      <a:r>
                        <a:rPr lang="en-GB" sz="1400" b="1" dirty="0">
                          <a:latin typeface="+mn-lt"/>
                        </a:rPr>
                        <a:t>x.x</a:t>
                      </a:r>
                      <a:endParaRPr lang="en-GB" sz="1400" b="1" dirty="0">
                        <a:solidFill>
                          <a:schemeClr val="tx1"/>
                        </a:solidFill>
                        <a:latin typeface="+mn-lt"/>
                      </a:endParaRPr>
                    </a:p>
                  </a:txBody>
                  <a:tcPr marT="45734" marB="45734" anchor="ctr">
                    <a:lnL w="635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5" name="Footer Placeholder 5">
            <a:extLst>
              <a:ext uri="{FF2B5EF4-FFF2-40B4-BE49-F238E27FC236}">
                <a16:creationId xmlns:a16="http://schemas.microsoft.com/office/drawing/2014/main" id="{618C677A-2C75-0C4F-BC22-9291EAF4F602}"/>
              </a:ext>
            </a:extLst>
          </p:cNvPr>
          <p:cNvSpPr txBox="1">
            <a:spLocks/>
          </p:cNvSpPr>
          <p:nvPr/>
        </p:nvSpPr>
        <p:spPr bwMode="auto">
          <a:xfrm>
            <a:off x="250825" y="4144106"/>
            <a:ext cx="3598862" cy="26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lstStyle>
            <a:lvl1pPr marL="88900" indent="-88900"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r>
              <a:rPr lang="en-GB" sz="800" dirty="0"/>
              <a:t>NOTES IN 8PT VODAFONE REGULAR UPPERCASE</a:t>
            </a:r>
          </a:p>
        </p:txBody>
      </p:sp>
      <p:sp>
        <p:nvSpPr>
          <p:cNvPr id="11" name="Slide Number Placeholder 1">
            <a:extLst>
              <a:ext uri="{FF2B5EF4-FFF2-40B4-BE49-F238E27FC236}">
                <a16:creationId xmlns:a16="http://schemas.microsoft.com/office/drawing/2014/main" id="{0EE79CFD-C590-CD46-AC33-57434D9D15F8}"/>
              </a:ext>
            </a:extLst>
          </p:cNvPr>
          <p:cNvSpPr txBox="1">
            <a:spLocks/>
          </p:cNvSpPr>
          <p:nvPr/>
        </p:nvSpPr>
        <p:spPr>
          <a:xfrm>
            <a:off x="4365295" y="4713136"/>
            <a:ext cx="413410" cy="238889"/>
          </a:xfrm>
          <a:prstGeom prst="rect">
            <a:avLst/>
          </a:prstGeom>
        </p:spPr>
        <p:txBody>
          <a:bodyPr vert="horz" lIns="0" tIns="0" rIns="0" bIns="0" rtlCol="0" anchor="b" anchorCtr="0"/>
          <a:lstStyle>
            <a:defPPr>
              <a:defRPr lang="en-US"/>
            </a:defPPr>
            <a:lvl1pPr marL="0" algn="ctr" defTabSz="914400" rtl="0" eaLnBrk="1" latinLnBrk="0" hangingPunct="1">
              <a:defRPr sz="800" kern="1200" spc="5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A83A2B-3358-44F8-83A0-4598795D8FB5}" type="slidenum">
              <a:rPr lang="en-GB" smtClean="0"/>
              <a:pPr/>
              <a:t>32</a:t>
            </a:fld>
            <a:endParaRPr lang="en-GB" dirty="0"/>
          </a:p>
        </p:txBody>
      </p:sp>
      <p:sp>
        <p:nvSpPr>
          <p:cNvPr id="12" name="Content Placeholder 2">
            <a:extLst>
              <a:ext uri="{FF2B5EF4-FFF2-40B4-BE49-F238E27FC236}">
                <a16:creationId xmlns:a16="http://schemas.microsoft.com/office/drawing/2014/main" id="{03D55D60-659B-5C45-B755-851F519E6D49}"/>
              </a:ext>
            </a:extLst>
          </p:cNvPr>
          <p:cNvSpPr txBox="1">
            <a:spLocks/>
          </p:cNvSpPr>
          <p:nvPr/>
        </p:nvSpPr>
        <p:spPr bwMode="auto">
          <a:xfrm>
            <a:off x="250824" y="1074904"/>
            <a:ext cx="43211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spcAft>
                <a:spcPts val="1200"/>
              </a:spcAft>
              <a:buClr>
                <a:srgbClr val="E60000"/>
              </a:buClr>
              <a:buSzPct val="105000"/>
              <a:buFont typeface="Times" charset="0"/>
              <a:buNone/>
            </a:pPr>
            <a:r>
              <a:rPr lang="en-GB" sz="1600" spc="300" dirty="0">
                <a:solidFill>
                  <a:srgbClr val="E60000"/>
                </a:solidFill>
              </a:rPr>
              <a:t>TITLE IN 16PT VODAFONE REGULAR</a:t>
            </a:r>
            <a:endParaRPr lang="en-GB" sz="1600" spc="300" dirty="0">
              <a:solidFill>
                <a:srgbClr val="000000"/>
              </a:solidFill>
            </a:endParaRPr>
          </a:p>
        </p:txBody>
      </p:sp>
    </p:spTree>
    <p:extLst>
      <p:ext uri="{BB962C8B-B14F-4D97-AF65-F5344CB8AC3E}">
        <p14:creationId xmlns:p14="http://schemas.microsoft.com/office/powerpoint/2010/main" val="133061446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pPr eaLnBrk="1" hangingPunct="1"/>
            <a:r>
              <a:rPr lang="en-GB" dirty="0">
                <a:latin typeface="Vodafone Rg" charset="0"/>
              </a:rPr>
              <a:t>POWERPOINT COLOUR</a:t>
            </a:r>
          </a:p>
        </p:txBody>
      </p:sp>
      <p:sp>
        <p:nvSpPr>
          <p:cNvPr id="20" name="Date Placeholder 2"/>
          <p:cNvSpPr>
            <a:spLocks noGrp="1"/>
          </p:cNvSpPr>
          <p:nvPr>
            <p:ph type="dt" sz="half" idx="10"/>
          </p:nvPr>
        </p:nvSpPr>
        <p:spPr/>
        <p:txBody>
          <a:bodyPr/>
          <a:lstStyle/>
          <a:p>
            <a:fld id="{924949B7-C3E4-AE44-B283-4000D432A7F3}" type="datetime1">
              <a:rPr lang="en-GB" smtClean="0"/>
              <a:t>03/10/2021</a:t>
            </a:fld>
            <a:endParaRPr lang="en-GB" dirty="0"/>
          </a:p>
        </p:txBody>
      </p:sp>
      <p:sp>
        <p:nvSpPr>
          <p:cNvPr id="22" name="Footer Placeholder 7"/>
          <p:cNvSpPr>
            <a:spLocks noGrp="1"/>
          </p:cNvSpPr>
          <p:nvPr>
            <p:ph type="ftr" sz="quarter" idx="11"/>
          </p:nvPr>
        </p:nvSpPr>
        <p:spPr/>
        <p:txBody>
          <a:bodyPr/>
          <a:lstStyle/>
          <a:p>
            <a:pPr lvl="0"/>
            <a:r>
              <a:rPr lang="en-GB" dirty="0"/>
              <a:t>INSERT CONFIDENTIALITY LEVEL IN SLIDE FOOTER </a:t>
            </a:r>
          </a:p>
        </p:txBody>
      </p:sp>
      <p:sp>
        <p:nvSpPr>
          <p:cNvPr id="115714" name="Content Placeholder 17"/>
          <p:cNvSpPr>
            <a:spLocks noGrp="1"/>
          </p:cNvSpPr>
          <p:nvPr>
            <p:ph sz="quarter" idx="13"/>
          </p:nvPr>
        </p:nvSpPr>
        <p:spPr>
          <a:xfrm>
            <a:off x="338103" y="873457"/>
            <a:ext cx="3428040" cy="667479"/>
          </a:xfrm>
          <a:prstGeom prst="rect">
            <a:avLst/>
          </a:prstGeom>
        </p:spPr>
        <p:txBody>
          <a:bodyPr/>
          <a:lstStyle/>
          <a:p>
            <a:pPr marL="0" indent="0" eaLnBrk="1" hangingPunct="1">
              <a:buFont typeface="Arial" charset="0"/>
              <a:buNone/>
            </a:pPr>
            <a:r>
              <a:rPr lang="en-GB" sz="1600" dirty="0">
                <a:latin typeface="Vodafone Rg" charset="0"/>
              </a:rPr>
              <a:t>Most of the colours are built in to the PowerPoint colour theme (see right):</a:t>
            </a:r>
          </a:p>
        </p:txBody>
      </p:sp>
      <p:sp>
        <p:nvSpPr>
          <p:cNvPr id="115721" name="TextBox 16"/>
          <p:cNvSpPr txBox="1">
            <a:spLocks noChangeArrowheads="1"/>
          </p:cNvSpPr>
          <p:nvPr/>
        </p:nvSpPr>
        <p:spPr bwMode="auto">
          <a:xfrm>
            <a:off x="250825" y="2201863"/>
            <a:ext cx="38115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Vodafone Rg" charset="0"/>
                <a:ea typeface="ＭＳ Ｐゴシック" charset="0"/>
                <a:cs typeface="ＭＳ Ｐゴシック" charset="0"/>
              </a:defRPr>
            </a:lvl1pPr>
            <a:lvl2pPr marL="742950" indent="-285750" eaLnBrk="0" hangingPunct="0">
              <a:defRPr sz="2400">
                <a:solidFill>
                  <a:schemeClr val="tx1"/>
                </a:solidFill>
                <a:latin typeface="Vodafone Rg" charset="0"/>
                <a:ea typeface="ＭＳ Ｐゴシック" charset="0"/>
              </a:defRPr>
            </a:lvl2pPr>
            <a:lvl3pPr marL="1143000" indent="-228600" eaLnBrk="0" hangingPunct="0">
              <a:defRPr sz="2400">
                <a:solidFill>
                  <a:schemeClr val="tx1"/>
                </a:solidFill>
                <a:latin typeface="Vodafone Rg" charset="0"/>
                <a:ea typeface="ＭＳ Ｐゴシック" charset="0"/>
              </a:defRPr>
            </a:lvl3pPr>
            <a:lvl4pPr marL="1600200" indent="-228600" eaLnBrk="0" hangingPunct="0">
              <a:defRPr sz="2400">
                <a:solidFill>
                  <a:schemeClr val="tx1"/>
                </a:solidFill>
                <a:latin typeface="Vodafone Rg" charset="0"/>
                <a:ea typeface="ＭＳ Ｐゴシック" charset="0"/>
              </a:defRPr>
            </a:lvl4pPr>
            <a:lvl5pPr marL="2057400" indent="-228600" eaLnBrk="0" hangingPunct="0">
              <a:defRPr sz="2400">
                <a:solidFill>
                  <a:schemeClr val="tx1"/>
                </a:solidFill>
                <a:latin typeface="Vodafone Rg" charset="0"/>
                <a:ea typeface="ＭＳ Ｐゴシック" charset="0"/>
              </a:defRPr>
            </a:lvl5pPr>
            <a:lvl6pPr marL="2514600" indent="-228600" eaLnBrk="0" fontAlgn="base" hangingPunct="0">
              <a:spcBef>
                <a:spcPct val="0"/>
              </a:spcBef>
              <a:spcAft>
                <a:spcPct val="0"/>
              </a:spcAft>
              <a:defRPr sz="2400">
                <a:solidFill>
                  <a:schemeClr val="tx1"/>
                </a:solidFill>
                <a:latin typeface="Vodafone Rg" charset="0"/>
                <a:ea typeface="ＭＳ Ｐゴシック" charset="0"/>
              </a:defRPr>
            </a:lvl6pPr>
            <a:lvl7pPr marL="2971800" indent="-228600" eaLnBrk="0" fontAlgn="base" hangingPunct="0">
              <a:spcBef>
                <a:spcPct val="0"/>
              </a:spcBef>
              <a:spcAft>
                <a:spcPct val="0"/>
              </a:spcAft>
              <a:defRPr sz="2400">
                <a:solidFill>
                  <a:schemeClr val="tx1"/>
                </a:solidFill>
                <a:latin typeface="Vodafone Rg" charset="0"/>
                <a:ea typeface="ＭＳ Ｐゴシック" charset="0"/>
              </a:defRPr>
            </a:lvl7pPr>
            <a:lvl8pPr marL="3429000" indent="-228600" eaLnBrk="0" fontAlgn="base" hangingPunct="0">
              <a:spcBef>
                <a:spcPct val="0"/>
              </a:spcBef>
              <a:spcAft>
                <a:spcPct val="0"/>
              </a:spcAft>
              <a:defRPr sz="2400">
                <a:solidFill>
                  <a:schemeClr val="tx1"/>
                </a:solidFill>
                <a:latin typeface="Vodafone Rg" charset="0"/>
                <a:ea typeface="ＭＳ Ｐゴシック" charset="0"/>
              </a:defRPr>
            </a:lvl8pPr>
            <a:lvl9pPr marL="3886200" indent="-228600" eaLnBrk="0" fontAlgn="base" hangingPunct="0">
              <a:spcBef>
                <a:spcPct val="0"/>
              </a:spcBef>
              <a:spcAft>
                <a:spcPct val="0"/>
              </a:spcAft>
              <a:defRPr sz="2400">
                <a:solidFill>
                  <a:schemeClr val="tx1"/>
                </a:solidFill>
                <a:latin typeface="Vodafone Rg" charset="0"/>
                <a:ea typeface="ＭＳ Ｐゴシック" charset="0"/>
              </a:defRPr>
            </a:lvl9pPr>
          </a:lstStyle>
          <a:p>
            <a:pPr eaLnBrk="1" hangingPunct="1"/>
            <a:r>
              <a:rPr lang="en-GB" sz="1100" b="1"/>
              <a:t>Primary colour palette</a:t>
            </a:r>
            <a:endParaRPr lang="en-GB" sz="1100"/>
          </a:p>
        </p:txBody>
      </p:sp>
      <p:sp>
        <p:nvSpPr>
          <p:cNvPr id="6" name="Rectangle 5"/>
          <p:cNvSpPr/>
          <p:nvPr/>
        </p:nvSpPr>
        <p:spPr>
          <a:xfrm>
            <a:off x="250824" y="2500313"/>
            <a:ext cx="1368000" cy="1079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a:lstStyle/>
          <a:p>
            <a:pPr fontAlgn="auto">
              <a:lnSpc>
                <a:spcPct val="110000"/>
              </a:lnSpc>
              <a:spcBef>
                <a:spcPts val="0"/>
              </a:spcBef>
              <a:spcAft>
                <a:spcPts val="0"/>
              </a:spcAft>
              <a:defRPr/>
            </a:pPr>
            <a:r>
              <a:rPr lang="en-GB" sz="1100" b="1" dirty="0">
                <a:solidFill>
                  <a:srgbClr val="FFFFFF"/>
                </a:solidFill>
              </a:rPr>
              <a:t>Vodafone Red</a:t>
            </a:r>
          </a:p>
          <a:p>
            <a:pPr fontAlgn="auto">
              <a:lnSpc>
                <a:spcPct val="110000"/>
              </a:lnSpc>
              <a:spcBef>
                <a:spcPts val="0"/>
              </a:spcBef>
              <a:spcAft>
                <a:spcPts val="0"/>
              </a:spcAft>
              <a:defRPr/>
            </a:pPr>
            <a:r>
              <a:rPr lang="en-GB" sz="1100" dirty="0">
                <a:solidFill>
                  <a:srgbClr val="FFFFFF"/>
                </a:solidFill>
              </a:rPr>
              <a:t>R230 G0 B0</a:t>
            </a:r>
          </a:p>
          <a:p>
            <a:pPr fontAlgn="auto">
              <a:lnSpc>
                <a:spcPct val="110000"/>
              </a:lnSpc>
              <a:spcBef>
                <a:spcPts val="0"/>
              </a:spcBef>
              <a:spcAft>
                <a:spcPts val="0"/>
              </a:spcAft>
              <a:defRPr/>
            </a:pPr>
            <a:r>
              <a:rPr lang="en-GB" sz="1100" dirty="0">
                <a:solidFill>
                  <a:srgbClr val="FFFFFF"/>
                </a:solidFill>
              </a:rPr>
              <a:t>#E60000</a:t>
            </a:r>
          </a:p>
        </p:txBody>
      </p:sp>
      <p:sp>
        <p:nvSpPr>
          <p:cNvPr id="7" name="Rectangle 6"/>
          <p:cNvSpPr/>
          <p:nvPr/>
        </p:nvSpPr>
        <p:spPr>
          <a:xfrm>
            <a:off x="1715349" y="2500313"/>
            <a:ext cx="1368000" cy="1079500"/>
          </a:xfrm>
          <a:prstGeom prst="rect">
            <a:avLst/>
          </a:prstGeom>
          <a:solidFill>
            <a:srgbClr val="4A4D4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a:lstStyle/>
          <a:p>
            <a:pPr fontAlgn="auto">
              <a:lnSpc>
                <a:spcPct val="110000"/>
              </a:lnSpc>
              <a:spcBef>
                <a:spcPts val="0"/>
              </a:spcBef>
              <a:spcAft>
                <a:spcPts val="0"/>
              </a:spcAft>
              <a:defRPr/>
            </a:pPr>
            <a:r>
              <a:rPr lang="en-GB" sz="1100" b="1" dirty="0">
                <a:solidFill>
                  <a:srgbClr val="FFFFFF"/>
                </a:solidFill>
              </a:rPr>
              <a:t>Vodafone Grey</a:t>
            </a:r>
          </a:p>
          <a:p>
            <a:pPr fontAlgn="auto">
              <a:lnSpc>
                <a:spcPct val="110000"/>
              </a:lnSpc>
              <a:spcBef>
                <a:spcPts val="0"/>
              </a:spcBef>
              <a:spcAft>
                <a:spcPts val="0"/>
              </a:spcAft>
              <a:defRPr/>
            </a:pPr>
            <a:r>
              <a:rPr lang="en-GB" sz="1100" dirty="0">
                <a:solidFill>
                  <a:srgbClr val="FFFFFF"/>
                </a:solidFill>
              </a:rPr>
              <a:t>R74 G77 B78</a:t>
            </a:r>
          </a:p>
          <a:p>
            <a:pPr fontAlgn="auto">
              <a:lnSpc>
                <a:spcPct val="110000"/>
              </a:lnSpc>
              <a:spcBef>
                <a:spcPts val="0"/>
              </a:spcBef>
              <a:spcAft>
                <a:spcPts val="0"/>
              </a:spcAft>
              <a:defRPr/>
            </a:pPr>
            <a:r>
              <a:rPr lang="en-GB" sz="1100" dirty="0">
                <a:solidFill>
                  <a:srgbClr val="FFFFFF"/>
                </a:solidFill>
              </a:rPr>
              <a:t>#4A4D4E</a:t>
            </a:r>
          </a:p>
        </p:txBody>
      </p:sp>
      <p:sp>
        <p:nvSpPr>
          <p:cNvPr id="23" name="Rectangle 22"/>
          <p:cNvSpPr/>
          <p:nvPr/>
        </p:nvSpPr>
        <p:spPr>
          <a:xfrm>
            <a:off x="3179874" y="2500313"/>
            <a:ext cx="1368000" cy="10795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a:lstStyle/>
          <a:p>
            <a:pPr fontAlgn="auto">
              <a:lnSpc>
                <a:spcPct val="110000"/>
              </a:lnSpc>
              <a:spcBef>
                <a:spcPts val="0"/>
              </a:spcBef>
              <a:spcAft>
                <a:spcPts val="0"/>
              </a:spcAft>
              <a:defRPr/>
            </a:pPr>
            <a:r>
              <a:rPr lang="en-GB" sz="1100" b="1" dirty="0">
                <a:solidFill>
                  <a:srgbClr val="FFFFFF"/>
                </a:solidFill>
              </a:rPr>
              <a:t>50% Grey</a:t>
            </a:r>
          </a:p>
          <a:p>
            <a:pPr fontAlgn="auto">
              <a:lnSpc>
                <a:spcPct val="110000"/>
              </a:lnSpc>
              <a:spcBef>
                <a:spcPts val="0"/>
              </a:spcBef>
              <a:spcAft>
                <a:spcPts val="0"/>
              </a:spcAft>
              <a:defRPr/>
            </a:pPr>
            <a:r>
              <a:rPr lang="en-GB" sz="1100" dirty="0">
                <a:solidFill>
                  <a:srgbClr val="FFFFFF"/>
                </a:solidFill>
              </a:rPr>
              <a:t>R166 G166 B166</a:t>
            </a:r>
          </a:p>
          <a:p>
            <a:pPr fontAlgn="auto">
              <a:lnSpc>
                <a:spcPct val="110000"/>
              </a:lnSpc>
              <a:spcBef>
                <a:spcPts val="0"/>
              </a:spcBef>
              <a:spcAft>
                <a:spcPts val="0"/>
              </a:spcAft>
              <a:defRPr/>
            </a:pPr>
            <a:r>
              <a:rPr lang="en-GB" sz="1100" dirty="0">
                <a:solidFill>
                  <a:srgbClr val="FFFFFF"/>
                </a:solidFill>
              </a:rPr>
              <a:t>#A6A6A6</a:t>
            </a:r>
          </a:p>
        </p:txBody>
      </p:sp>
      <p:sp>
        <p:nvSpPr>
          <p:cNvPr id="24" name="Rectangle 23"/>
          <p:cNvSpPr/>
          <p:nvPr/>
        </p:nvSpPr>
        <p:spPr>
          <a:xfrm>
            <a:off x="4644399" y="2500313"/>
            <a:ext cx="1368000" cy="1079500"/>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a:lstStyle/>
          <a:p>
            <a:pPr fontAlgn="auto">
              <a:lnSpc>
                <a:spcPct val="110000"/>
              </a:lnSpc>
              <a:spcBef>
                <a:spcPts val="0"/>
              </a:spcBef>
              <a:spcAft>
                <a:spcPts val="0"/>
              </a:spcAft>
              <a:defRPr/>
            </a:pPr>
            <a:r>
              <a:rPr lang="en-GB" sz="1100" b="1" dirty="0">
                <a:solidFill>
                  <a:schemeClr val="bg2"/>
                </a:solidFill>
              </a:rPr>
              <a:t>25% Grey</a:t>
            </a:r>
          </a:p>
          <a:p>
            <a:pPr fontAlgn="auto">
              <a:lnSpc>
                <a:spcPct val="110000"/>
              </a:lnSpc>
              <a:spcBef>
                <a:spcPts val="0"/>
              </a:spcBef>
              <a:spcAft>
                <a:spcPts val="0"/>
              </a:spcAft>
              <a:defRPr/>
            </a:pPr>
            <a:r>
              <a:rPr lang="en-GB" sz="1100" dirty="0">
                <a:solidFill>
                  <a:schemeClr val="bg2"/>
                </a:solidFill>
              </a:rPr>
              <a:t>R210 G210 B210</a:t>
            </a:r>
          </a:p>
          <a:p>
            <a:pPr fontAlgn="auto">
              <a:lnSpc>
                <a:spcPct val="110000"/>
              </a:lnSpc>
              <a:spcBef>
                <a:spcPts val="0"/>
              </a:spcBef>
              <a:spcAft>
                <a:spcPts val="0"/>
              </a:spcAft>
              <a:defRPr/>
            </a:pPr>
            <a:r>
              <a:rPr lang="en-GB" sz="1100" dirty="0">
                <a:solidFill>
                  <a:schemeClr val="bg2"/>
                </a:solidFill>
              </a:rPr>
              <a:t>#D2D2D2</a:t>
            </a:r>
          </a:p>
        </p:txBody>
      </p:sp>
      <p:sp>
        <p:nvSpPr>
          <p:cNvPr id="14" name="Slide Number Placeholder 1">
            <a:extLst>
              <a:ext uri="{FF2B5EF4-FFF2-40B4-BE49-F238E27FC236}">
                <a16:creationId xmlns:a16="http://schemas.microsoft.com/office/drawing/2014/main" id="{43C68EBA-45C3-0E47-A4A7-F961F0E3E8B6}"/>
              </a:ext>
            </a:extLst>
          </p:cNvPr>
          <p:cNvSpPr txBox="1">
            <a:spLocks/>
          </p:cNvSpPr>
          <p:nvPr/>
        </p:nvSpPr>
        <p:spPr>
          <a:xfrm>
            <a:off x="4365295" y="4713136"/>
            <a:ext cx="413410" cy="238889"/>
          </a:xfrm>
          <a:prstGeom prst="rect">
            <a:avLst/>
          </a:prstGeom>
        </p:spPr>
        <p:txBody>
          <a:bodyPr vert="horz" lIns="0" tIns="0" rIns="0" bIns="0" rtlCol="0" anchor="b" anchorCtr="0"/>
          <a:lstStyle>
            <a:defPPr>
              <a:defRPr lang="en-US"/>
            </a:defPPr>
            <a:lvl1pPr marL="0" algn="ctr" defTabSz="914400" rtl="0" eaLnBrk="1" latinLnBrk="0" hangingPunct="1">
              <a:defRPr sz="800" kern="1200" spc="52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A83A2B-3358-44F8-83A0-4598795D8FB5}" type="slidenum">
              <a:rPr lang="en-GB" smtClean="0"/>
              <a:pPr/>
              <a:t>33</a:t>
            </a:fld>
            <a:endParaRPr lang="en-GB" dirty="0"/>
          </a:p>
        </p:txBody>
      </p:sp>
      <p:sp>
        <p:nvSpPr>
          <p:cNvPr id="13" name="Rectangle 12">
            <a:extLst>
              <a:ext uri="{FF2B5EF4-FFF2-40B4-BE49-F238E27FC236}">
                <a16:creationId xmlns:a16="http://schemas.microsoft.com/office/drawing/2014/main" id="{26236810-7529-124A-A80F-AB47E8346E51}"/>
              </a:ext>
            </a:extLst>
          </p:cNvPr>
          <p:cNvSpPr/>
          <p:nvPr/>
        </p:nvSpPr>
        <p:spPr>
          <a:xfrm>
            <a:off x="6108924" y="2500313"/>
            <a:ext cx="1368000" cy="1079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a:lstStyle/>
          <a:p>
            <a:pPr fontAlgn="auto">
              <a:lnSpc>
                <a:spcPct val="110000"/>
              </a:lnSpc>
              <a:spcBef>
                <a:spcPts val="0"/>
              </a:spcBef>
              <a:spcAft>
                <a:spcPts val="0"/>
              </a:spcAft>
              <a:defRPr/>
            </a:pPr>
            <a:r>
              <a:rPr lang="en-GB" sz="1100" b="1" dirty="0">
                <a:solidFill>
                  <a:schemeClr val="bg2"/>
                </a:solidFill>
              </a:rPr>
              <a:t>5% Grey</a:t>
            </a:r>
          </a:p>
          <a:p>
            <a:pPr fontAlgn="auto">
              <a:lnSpc>
                <a:spcPct val="110000"/>
              </a:lnSpc>
              <a:spcBef>
                <a:spcPts val="0"/>
              </a:spcBef>
              <a:spcAft>
                <a:spcPts val="0"/>
              </a:spcAft>
              <a:defRPr/>
            </a:pPr>
            <a:r>
              <a:rPr lang="en-GB" sz="1100" dirty="0">
                <a:solidFill>
                  <a:schemeClr val="bg2"/>
                </a:solidFill>
              </a:rPr>
              <a:t>R242 G242 B242</a:t>
            </a:r>
          </a:p>
          <a:p>
            <a:pPr fontAlgn="auto">
              <a:lnSpc>
                <a:spcPct val="110000"/>
              </a:lnSpc>
              <a:spcBef>
                <a:spcPts val="0"/>
              </a:spcBef>
              <a:spcAft>
                <a:spcPts val="0"/>
              </a:spcAft>
              <a:defRPr/>
            </a:pPr>
            <a:r>
              <a:rPr lang="en-GB" sz="1100" dirty="0">
                <a:solidFill>
                  <a:schemeClr val="bg2"/>
                </a:solidFill>
              </a:rPr>
              <a:t>#F2F2F2</a:t>
            </a:r>
          </a:p>
        </p:txBody>
      </p:sp>
      <p:sp>
        <p:nvSpPr>
          <p:cNvPr id="16" name="Rectangle 15">
            <a:extLst>
              <a:ext uri="{FF2B5EF4-FFF2-40B4-BE49-F238E27FC236}">
                <a16:creationId xmlns:a16="http://schemas.microsoft.com/office/drawing/2014/main" id="{7B6FD193-55F5-434F-8890-D1F126BE55AE}"/>
              </a:ext>
            </a:extLst>
          </p:cNvPr>
          <p:cNvSpPr/>
          <p:nvPr/>
        </p:nvSpPr>
        <p:spPr>
          <a:xfrm>
            <a:off x="7573449" y="2500313"/>
            <a:ext cx="1368000" cy="1079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0"/>
          <a:lstStyle/>
          <a:p>
            <a:pPr fontAlgn="auto">
              <a:lnSpc>
                <a:spcPct val="110000"/>
              </a:lnSpc>
              <a:spcBef>
                <a:spcPts val="0"/>
              </a:spcBef>
              <a:spcAft>
                <a:spcPts val="0"/>
              </a:spcAft>
              <a:defRPr/>
            </a:pPr>
            <a:r>
              <a:rPr lang="en-GB" sz="1100" b="1" dirty="0">
                <a:solidFill>
                  <a:schemeClr val="bg1"/>
                </a:solidFill>
              </a:rPr>
              <a:t>Black</a:t>
            </a:r>
          </a:p>
          <a:p>
            <a:pPr fontAlgn="auto">
              <a:lnSpc>
                <a:spcPct val="110000"/>
              </a:lnSpc>
              <a:spcBef>
                <a:spcPts val="0"/>
              </a:spcBef>
              <a:spcAft>
                <a:spcPts val="0"/>
              </a:spcAft>
              <a:defRPr/>
            </a:pPr>
            <a:r>
              <a:rPr lang="en-GB" sz="1100" dirty="0">
                <a:solidFill>
                  <a:schemeClr val="bg1"/>
                </a:solidFill>
              </a:rPr>
              <a:t>R0 G0 B0</a:t>
            </a:r>
          </a:p>
          <a:p>
            <a:pPr fontAlgn="auto">
              <a:lnSpc>
                <a:spcPct val="110000"/>
              </a:lnSpc>
              <a:spcBef>
                <a:spcPts val="0"/>
              </a:spcBef>
              <a:spcAft>
                <a:spcPts val="0"/>
              </a:spcAft>
              <a:defRPr/>
            </a:pPr>
            <a:r>
              <a:rPr lang="en-GB" sz="1100" dirty="0">
                <a:solidFill>
                  <a:schemeClr val="bg1"/>
                </a:solidFill>
              </a:rPr>
              <a:t>#000000</a:t>
            </a:r>
          </a:p>
        </p:txBody>
      </p:sp>
    </p:spTree>
    <p:extLst>
      <p:ext uri="{BB962C8B-B14F-4D97-AF65-F5344CB8AC3E}">
        <p14:creationId xmlns:p14="http://schemas.microsoft.com/office/powerpoint/2010/main" val="1565387333"/>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pPr eaLnBrk="1" hangingPunct="1"/>
            <a:r>
              <a:rPr lang="en-GB" dirty="0">
                <a:latin typeface="Vodafone Rg" charset="0"/>
              </a:rPr>
              <a:t>POWERPOINT CHARTS</a:t>
            </a:r>
          </a:p>
        </p:txBody>
      </p:sp>
      <p:sp>
        <p:nvSpPr>
          <p:cNvPr id="20" name="Date Placeholder 2"/>
          <p:cNvSpPr>
            <a:spLocks noGrp="1"/>
          </p:cNvSpPr>
          <p:nvPr>
            <p:ph type="dt" sz="half" idx="10"/>
          </p:nvPr>
        </p:nvSpPr>
        <p:spPr/>
        <p:txBody>
          <a:bodyPr/>
          <a:lstStyle/>
          <a:p>
            <a:fld id="{6DB068E3-2615-E545-93E6-C5C5EFFBF04F}" type="datetime1">
              <a:rPr lang="en-GB" smtClean="0"/>
              <a:t>03/10/2021</a:t>
            </a:fld>
            <a:endParaRPr lang="en-GB" dirty="0"/>
          </a:p>
        </p:txBody>
      </p:sp>
      <p:sp>
        <p:nvSpPr>
          <p:cNvPr id="22" name="Footer Placeholder 7"/>
          <p:cNvSpPr>
            <a:spLocks noGrp="1"/>
          </p:cNvSpPr>
          <p:nvPr>
            <p:ph type="ftr" sz="quarter" idx="11"/>
          </p:nvPr>
        </p:nvSpPr>
        <p:spPr/>
        <p:txBody>
          <a:bodyPr/>
          <a:lstStyle/>
          <a:p>
            <a:pPr lvl="0"/>
            <a:r>
              <a:rPr lang="en-GB" dirty="0"/>
              <a:t>INSERT CONFIDENTIALITY LEVEL IN SLIDE FOOTER </a:t>
            </a:r>
          </a:p>
        </p:txBody>
      </p:sp>
      <p:sp>
        <p:nvSpPr>
          <p:cNvPr id="18" name="Content Placeholder 2"/>
          <p:cNvSpPr>
            <a:spLocks noGrp="1"/>
          </p:cNvSpPr>
          <p:nvPr>
            <p:ph sz="quarter" idx="13"/>
          </p:nvPr>
        </p:nvSpPr>
        <p:spPr>
          <a:xfrm>
            <a:off x="316139" y="873457"/>
            <a:ext cx="3406775" cy="3603293"/>
          </a:xfrm>
          <a:prstGeom prst="rect">
            <a:avLst/>
          </a:prstGeom>
        </p:spPr>
        <p:txBody>
          <a:bodyPr/>
          <a:lstStyle/>
          <a:p>
            <a:pPr eaLnBrk="1" hangingPunct="1"/>
            <a:r>
              <a:rPr lang="en-GB" dirty="0">
                <a:latin typeface="Vodafone Rg" charset="0"/>
              </a:rPr>
              <a:t>When comparing only a few categories in charts and graphs then use the primary colour palette of Red and Grey. Don’t use tints of Red</a:t>
            </a:r>
          </a:p>
          <a:p>
            <a:pPr eaLnBrk="1" hangingPunct="1"/>
            <a:r>
              <a:rPr lang="en-GB" dirty="0">
                <a:latin typeface="Vodafone Rg" charset="0"/>
              </a:rPr>
              <a:t>Where more categories are required then use the secondary colour palette together with their tints</a:t>
            </a:r>
          </a:p>
          <a:p>
            <a:pPr eaLnBrk="1" hangingPunct="1"/>
            <a:r>
              <a:rPr lang="en-GB" dirty="0">
                <a:latin typeface="Vodafone Rg" charset="0"/>
              </a:rPr>
              <a:t>By default the Red and secondary colours are displayed first in graphs</a:t>
            </a:r>
          </a:p>
        </p:txBody>
      </p:sp>
      <p:sp>
        <p:nvSpPr>
          <p:cNvPr id="8" name="Slide Number Placeholder 1">
            <a:extLst>
              <a:ext uri="{FF2B5EF4-FFF2-40B4-BE49-F238E27FC236}">
                <a16:creationId xmlns:a16="http://schemas.microsoft.com/office/drawing/2014/main" id="{B2C5DD44-3257-BB43-967E-C074F7D51BD3}"/>
              </a:ext>
            </a:extLst>
          </p:cNvPr>
          <p:cNvSpPr>
            <a:spLocks noGrp="1"/>
          </p:cNvSpPr>
          <p:nvPr>
            <p:ph type="sldNum" sz="quarter" idx="12"/>
          </p:nvPr>
        </p:nvSpPr>
        <p:spPr>
          <a:xfrm>
            <a:off x="4365295" y="4713136"/>
            <a:ext cx="413410" cy="238889"/>
          </a:xfrm>
        </p:spPr>
        <p:txBody>
          <a:bodyPr/>
          <a:lstStyle/>
          <a:p>
            <a:fld id="{72A83A2B-3358-44F8-83A0-4598795D8FB5}" type="slidenum">
              <a:rPr lang="en-GB" smtClean="0"/>
              <a:pPr/>
              <a:t>34</a:t>
            </a:fld>
            <a:endParaRPr lang="en-GB" dirty="0"/>
          </a:p>
        </p:txBody>
      </p:sp>
    </p:spTree>
    <p:extLst>
      <p:ext uri="{BB962C8B-B14F-4D97-AF65-F5344CB8AC3E}">
        <p14:creationId xmlns:p14="http://schemas.microsoft.com/office/powerpoint/2010/main" val="151270665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064870"/>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59439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FAE772-A05B-0B41-B763-9F1ED512F8A9}"/>
              </a:ext>
            </a:extLst>
          </p:cNvPr>
          <p:cNvSpPr txBox="1"/>
          <p:nvPr/>
        </p:nvSpPr>
        <p:spPr>
          <a:xfrm>
            <a:off x="7514376" y="4662535"/>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HU" sz="18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4" name="Picture 3">
            <a:extLst>
              <a:ext uri="{FF2B5EF4-FFF2-40B4-BE49-F238E27FC236}">
                <a16:creationId xmlns:a16="http://schemas.microsoft.com/office/drawing/2014/main" id="{0AE3B438-B9F0-D84E-BE8E-9DDDA427C95A}"/>
              </a:ext>
            </a:extLst>
          </p:cNvPr>
          <p:cNvPicPr>
            <a:picLocks noChangeAspect="1"/>
          </p:cNvPicPr>
          <p:nvPr/>
        </p:nvPicPr>
        <p:blipFill>
          <a:blip r:embed="rId2"/>
          <a:srcRect/>
          <a:stretch/>
        </p:blipFill>
        <p:spPr>
          <a:xfrm>
            <a:off x="7271254" y="4546168"/>
            <a:ext cx="1619351" cy="404003"/>
          </a:xfrm>
          <a:prstGeom prst="rect">
            <a:avLst/>
          </a:prstGeom>
        </p:spPr>
      </p:pic>
      <p:sp>
        <p:nvSpPr>
          <p:cNvPr id="7" name="Title 6">
            <a:extLst>
              <a:ext uri="{FF2B5EF4-FFF2-40B4-BE49-F238E27FC236}">
                <a16:creationId xmlns:a16="http://schemas.microsoft.com/office/drawing/2014/main" id="{E446E61A-04CD-8545-9EB8-F832200537A9}"/>
              </a:ext>
            </a:extLst>
          </p:cNvPr>
          <p:cNvSpPr>
            <a:spLocks noGrp="1"/>
          </p:cNvSpPr>
          <p:nvPr>
            <p:ph type="ctrTitle"/>
          </p:nvPr>
        </p:nvSpPr>
        <p:spPr/>
        <p:txBody>
          <a:bodyPr/>
          <a:lstStyle/>
          <a:p>
            <a:endParaRPr lang="en-HU"/>
          </a:p>
        </p:txBody>
      </p:sp>
    </p:spTree>
    <p:extLst>
      <p:ext uri="{BB962C8B-B14F-4D97-AF65-F5344CB8AC3E}">
        <p14:creationId xmlns:p14="http://schemas.microsoft.com/office/powerpoint/2010/main" val="183375673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FAE772-A05B-0B41-B763-9F1ED512F8A9}"/>
              </a:ext>
            </a:extLst>
          </p:cNvPr>
          <p:cNvSpPr txBox="1"/>
          <p:nvPr/>
        </p:nvSpPr>
        <p:spPr>
          <a:xfrm>
            <a:off x="7514376" y="4662535"/>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HU" sz="18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4" name="Picture 3">
            <a:extLst>
              <a:ext uri="{FF2B5EF4-FFF2-40B4-BE49-F238E27FC236}">
                <a16:creationId xmlns:a16="http://schemas.microsoft.com/office/drawing/2014/main" id="{0AE3B438-B9F0-D84E-BE8E-9DDDA427C95A}"/>
              </a:ext>
            </a:extLst>
          </p:cNvPr>
          <p:cNvPicPr>
            <a:picLocks noChangeAspect="1"/>
          </p:cNvPicPr>
          <p:nvPr/>
        </p:nvPicPr>
        <p:blipFill>
          <a:blip r:embed="rId2"/>
          <a:srcRect/>
          <a:stretch/>
        </p:blipFill>
        <p:spPr>
          <a:xfrm>
            <a:off x="7271254" y="4546168"/>
            <a:ext cx="1619351" cy="404003"/>
          </a:xfrm>
          <a:prstGeom prst="rect">
            <a:avLst/>
          </a:prstGeom>
        </p:spPr>
      </p:pic>
      <p:sp>
        <p:nvSpPr>
          <p:cNvPr id="6" name="Title 5">
            <a:extLst>
              <a:ext uri="{FF2B5EF4-FFF2-40B4-BE49-F238E27FC236}">
                <a16:creationId xmlns:a16="http://schemas.microsoft.com/office/drawing/2014/main" id="{64FB6A11-C997-D94E-9EA3-FC21D53A7C7A}"/>
              </a:ext>
            </a:extLst>
          </p:cNvPr>
          <p:cNvSpPr>
            <a:spLocks noGrp="1"/>
          </p:cNvSpPr>
          <p:nvPr>
            <p:ph type="ctrTitle"/>
          </p:nvPr>
        </p:nvSpPr>
        <p:spPr/>
        <p:txBody>
          <a:bodyPr/>
          <a:lstStyle/>
          <a:p>
            <a:endParaRPr lang="en-HU"/>
          </a:p>
        </p:txBody>
      </p:sp>
    </p:spTree>
    <p:extLst>
      <p:ext uri="{BB962C8B-B14F-4D97-AF65-F5344CB8AC3E}">
        <p14:creationId xmlns:p14="http://schemas.microsoft.com/office/powerpoint/2010/main" val="1151751464"/>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1E030-DB11-7043-92A2-1ADBFC37E5BC}"/>
              </a:ext>
            </a:extLst>
          </p:cNvPr>
          <p:cNvSpPr>
            <a:spLocks noGrp="1"/>
          </p:cNvSpPr>
          <p:nvPr>
            <p:ph type="ctrTitle"/>
          </p:nvPr>
        </p:nvSpPr>
        <p:spPr/>
        <p:txBody>
          <a:bodyPr/>
          <a:lstStyle/>
          <a:p>
            <a:r>
              <a:rPr lang="hu-HU" dirty="0">
                <a:solidFill>
                  <a:srgbClr val="FFFFFF"/>
                </a:solidFill>
              </a:rPr>
              <a:t>PRESENTATION</a:t>
            </a:r>
            <a:br>
              <a:rPr lang="hu-HU" dirty="0">
                <a:solidFill>
                  <a:srgbClr val="FFFFFF"/>
                </a:solidFill>
              </a:rPr>
            </a:br>
            <a:r>
              <a:rPr lang="hu-HU" dirty="0">
                <a:solidFill>
                  <a:srgbClr val="FFFFFF"/>
                </a:solidFill>
              </a:rPr>
              <a:t>TITLE</a:t>
            </a:r>
            <a:endParaRPr lang="en-HU" dirty="0"/>
          </a:p>
        </p:txBody>
      </p:sp>
      <p:sp>
        <p:nvSpPr>
          <p:cNvPr id="2" name="Subtitle 1">
            <a:extLst>
              <a:ext uri="{FF2B5EF4-FFF2-40B4-BE49-F238E27FC236}">
                <a16:creationId xmlns:a16="http://schemas.microsoft.com/office/drawing/2014/main" id="{8F423F7F-9DC9-E74C-8345-EE0B47F6EB40}"/>
              </a:ext>
            </a:extLst>
          </p:cNvPr>
          <p:cNvSpPr>
            <a:spLocks noGrp="1"/>
          </p:cNvSpPr>
          <p:nvPr>
            <p:ph type="subTitle" idx="1"/>
          </p:nvPr>
        </p:nvSpPr>
        <p:spPr/>
        <p:txBody>
          <a:bodyPr/>
          <a:lstStyle/>
          <a:p>
            <a:endParaRPr lang="en-HU"/>
          </a:p>
        </p:txBody>
      </p:sp>
      <p:sp>
        <p:nvSpPr>
          <p:cNvPr id="3" name="Text Placeholder 2">
            <a:extLst>
              <a:ext uri="{FF2B5EF4-FFF2-40B4-BE49-F238E27FC236}">
                <a16:creationId xmlns:a16="http://schemas.microsoft.com/office/drawing/2014/main" id="{31B2D838-6E58-5D42-8115-126C6B0A6F45}"/>
              </a:ext>
            </a:extLst>
          </p:cNvPr>
          <p:cNvSpPr>
            <a:spLocks noGrp="1"/>
          </p:cNvSpPr>
          <p:nvPr>
            <p:ph type="body" sz="quarter" idx="11"/>
          </p:nvPr>
        </p:nvSpPr>
        <p:spPr/>
        <p:txBody>
          <a:bodyPr/>
          <a:lstStyle/>
          <a:p>
            <a:endParaRPr lang="en-HU"/>
          </a:p>
        </p:txBody>
      </p:sp>
    </p:spTree>
    <p:extLst>
      <p:ext uri="{BB962C8B-B14F-4D97-AF65-F5344CB8AC3E}">
        <p14:creationId xmlns:p14="http://schemas.microsoft.com/office/powerpoint/2010/main" val="2801148846"/>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1E030-DB11-7043-92A2-1ADBFC37E5BC}"/>
              </a:ext>
            </a:extLst>
          </p:cNvPr>
          <p:cNvSpPr>
            <a:spLocks noGrp="1"/>
          </p:cNvSpPr>
          <p:nvPr>
            <p:ph type="ctrTitle"/>
          </p:nvPr>
        </p:nvSpPr>
        <p:spPr>
          <a:xfrm>
            <a:off x="250825" y="2431051"/>
            <a:ext cx="4964642" cy="641893"/>
          </a:xfrm>
        </p:spPr>
        <p:txBody>
          <a:bodyPr/>
          <a:lstStyle/>
          <a:p>
            <a:r>
              <a:rPr lang="hu-HU" dirty="0">
                <a:solidFill>
                  <a:srgbClr val="FFFFFF"/>
                </a:solidFill>
              </a:rPr>
              <a:t>PRESENTATION</a:t>
            </a:r>
            <a:br>
              <a:rPr lang="hu-HU" dirty="0">
                <a:solidFill>
                  <a:srgbClr val="FFFFFF"/>
                </a:solidFill>
              </a:rPr>
            </a:br>
            <a:r>
              <a:rPr lang="hu-HU" dirty="0">
                <a:solidFill>
                  <a:srgbClr val="FFFFFF"/>
                </a:solidFill>
              </a:rPr>
              <a:t>TITLE</a:t>
            </a:r>
            <a:endParaRPr lang="en-HU" dirty="0"/>
          </a:p>
        </p:txBody>
      </p:sp>
      <p:sp>
        <p:nvSpPr>
          <p:cNvPr id="23" name="Subtitle 22">
            <a:extLst>
              <a:ext uri="{FF2B5EF4-FFF2-40B4-BE49-F238E27FC236}">
                <a16:creationId xmlns:a16="http://schemas.microsoft.com/office/drawing/2014/main" id="{099903DC-284E-9849-AA2D-85B3418A1D50}"/>
              </a:ext>
            </a:extLst>
          </p:cNvPr>
          <p:cNvSpPr>
            <a:spLocks noGrp="1"/>
          </p:cNvSpPr>
          <p:nvPr>
            <p:ph type="subTitle" idx="1"/>
          </p:nvPr>
        </p:nvSpPr>
        <p:spPr/>
        <p:txBody>
          <a:bodyPr/>
          <a:lstStyle/>
          <a:p>
            <a:endParaRPr lang="en-US" dirty="0"/>
          </a:p>
        </p:txBody>
      </p:sp>
      <p:sp>
        <p:nvSpPr>
          <p:cNvPr id="24" name="Text Placeholder 23">
            <a:extLst>
              <a:ext uri="{FF2B5EF4-FFF2-40B4-BE49-F238E27FC236}">
                <a16:creationId xmlns:a16="http://schemas.microsoft.com/office/drawing/2014/main" id="{E8BEB6FC-DA15-B64E-838F-9763A78A97EA}"/>
              </a:ext>
            </a:extLst>
          </p:cNvPr>
          <p:cNvSpPr>
            <a:spLocks noGrp="1"/>
          </p:cNvSpPr>
          <p:nvPr>
            <p:ph type="body" sz="quarter" idx="11"/>
          </p:nvPr>
        </p:nvSpPr>
        <p:spPr/>
        <p:txBody>
          <a:bodyPr/>
          <a:lstStyle/>
          <a:p>
            <a:endParaRPr lang="en-HU"/>
          </a:p>
        </p:txBody>
      </p:sp>
    </p:spTree>
    <p:extLst>
      <p:ext uri="{BB962C8B-B14F-4D97-AF65-F5344CB8AC3E}">
        <p14:creationId xmlns:p14="http://schemas.microsoft.com/office/powerpoint/2010/main" val="1776085427"/>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1</a:t>
            </a:r>
          </a:p>
        </p:txBody>
      </p:sp>
      <p:sp>
        <p:nvSpPr>
          <p:cNvPr id="7" name="Title 6">
            <a:extLst>
              <a:ext uri="{FF2B5EF4-FFF2-40B4-BE49-F238E27FC236}">
                <a16:creationId xmlns:a16="http://schemas.microsoft.com/office/drawing/2014/main" id="{7527654C-18B3-2F40-A6BA-074487406491}"/>
              </a:ext>
            </a:extLst>
          </p:cNvPr>
          <p:cNvSpPr>
            <a:spLocks noGrp="1"/>
          </p:cNvSpPr>
          <p:nvPr>
            <p:ph type="ctrTitle"/>
          </p:nvPr>
        </p:nvSpPr>
        <p:spPr/>
        <p:txBody>
          <a:bodyPr/>
          <a:lstStyle/>
          <a:p>
            <a:endParaRPr lang="en-US"/>
          </a:p>
        </p:txBody>
      </p:sp>
      <p:sp>
        <p:nvSpPr>
          <p:cNvPr id="3" name="Footer Placeholder 2"/>
          <p:cNvSpPr>
            <a:spLocks noGrp="1"/>
          </p:cNvSpPr>
          <p:nvPr>
            <p:ph type="ftr" sz="quarter" idx="10"/>
          </p:nvPr>
        </p:nvSpPr>
        <p:spPr/>
        <p:txBody>
          <a:bodyPr/>
          <a:lstStyle/>
          <a:p>
            <a:r>
              <a:rPr lang="en-GB" dirty="0"/>
              <a:t>INSERT CONFIDENTIALITY LEVEL IN SLIDE FOOTER </a:t>
            </a:r>
          </a:p>
        </p:txBody>
      </p:sp>
      <p:sp>
        <p:nvSpPr>
          <p:cNvPr id="4" name="Slide Number Placeholder 3"/>
          <p:cNvSpPr>
            <a:spLocks noGrp="1"/>
          </p:cNvSpPr>
          <p:nvPr>
            <p:ph type="sldNum" sz="quarter" idx="11"/>
          </p:nvPr>
        </p:nvSpPr>
        <p:spPr/>
        <p:txBody>
          <a:bodyPr/>
          <a:lstStyle/>
          <a:p>
            <a:fld id="{72A83A2B-3358-44F8-83A0-4598795D8FB5}" type="slidenum">
              <a:rPr lang="en-GB" smtClean="0"/>
              <a:pPr/>
              <a:t>8</a:t>
            </a:fld>
            <a:endParaRPr lang="en-GB" dirty="0"/>
          </a:p>
        </p:txBody>
      </p:sp>
      <p:sp>
        <p:nvSpPr>
          <p:cNvPr id="5" name="Date Placeholder 4"/>
          <p:cNvSpPr>
            <a:spLocks noGrp="1"/>
          </p:cNvSpPr>
          <p:nvPr>
            <p:ph type="dt" sz="half" idx="12"/>
          </p:nvPr>
        </p:nvSpPr>
        <p:spPr/>
        <p:txBody>
          <a:bodyPr/>
          <a:lstStyle/>
          <a:p>
            <a:fld id="{E65D607A-0E0F-DC4C-AE5C-0038C58F9113}" type="datetime1">
              <a:rPr lang="en-GB" smtClean="0"/>
              <a:t>03/10/2021</a:t>
            </a:fld>
            <a:endParaRPr lang="en-GB" dirty="0"/>
          </a:p>
        </p:txBody>
      </p:sp>
    </p:spTree>
    <p:extLst>
      <p:ext uri="{BB962C8B-B14F-4D97-AF65-F5344CB8AC3E}">
        <p14:creationId xmlns:p14="http://schemas.microsoft.com/office/powerpoint/2010/main" val="1230273325"/>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1</a:t>
            </a:r>
          </a:p>
        </p:txBody>
      </p:sp>
      <p:sp>
        <p:nvSpPr>
          <p:cNvPr id="7" name="Title 6">
            <a:extLst>
              <a:ext uri="{FF2B5EF4-FFF2-40B4-BE49-F238E27FC236}">
                <a16:creationId xmlns:a16="http://schemas.microsoft.com/office/drawing/2014/main" id="{94F5B207-D994-7E4A-9577-08BEAC003245}"/>
              </a:ext>
            </a:extLst>
          </p:cNvPr>
          <p:cNvSpPr>
            <a:spLocks noGrp="1"/>
          </p:cNvSpPr>
          <p:nvPr>
            <p:ph type="ctrTitle"/>
          </p:nvPr>
        </p:nvSpPr>
        <p:spPr/>
        <p:txBody>
          <a:bodyPr/>
          <a:lstStyle/>
          <a:p>
            <a:endParaRPr lang="en-US"/>
          </a:p>
        </p:txBody>
      </p:sp>
      <p:sp>
        <p:nvSpPr>
          <p:cNvPr id="3" name="Footer Placeholder 2"/>
          <p:cNvSpPr>
            <a:spLocks noGrp="1"/>
          </p:cNvSpPr>
          <p:nvPr>
            <p:ph type="ftr" sz="quarter" idx="10"/>
          </p:nvPr>
        </p:nvSpPr>
        <p:spPr/>
        <p:txBody>
          <a:bodyPr/>
          <a:lstStyle/>
          <a:p>
            <a:r>
              <a:rPr lang="en-GB" dirty="0"/>
              <a:t>INSERT CONFIDENTIALITY LEVEL IN SLIDE FOOTER </a:t>
            </a:r>
          </a:p>
        </p:txBody>
      </p:sp>
      <p:sp>
        <p:nvSpPr>
          <p:cNvPr id="4" name="Slide Number Placeholder 3"/>
          <p:cNvSpPr>
            <a:spLocks noGrp="1"/>
          </p:cNvSpPr>
          <p:nvPr>
            <p:ph type="sldNum" sz="quarter" idx="11"/>
          </p:nvPr>
        </p:nvSpPr>
        <p:spPr/>
        <p:txBody>
          <a:bodyPr/>
          <a:lstStyle/>
          <a:p>
            <a:fld id="{72A83A2B-3358-44F8-83A0-4598795D8FB5}" type="slidenum">
              <a:rPr lang="en-GB" smtClean="0"/>
              <a:pPr/>
              <a:t>9</a:t>
            </a:fld>
            <a:endParaRPr lang="en-GB" dirty="0"/>
          </a:p>
        </p:txBody>
      </p:sp>
      <p:sp>
        <p:nvSpPr>
          <p:cNvPr id="5" name="Date Placeholder 4"/>
          <p:cNvSpPr>
            <a:spLocks noGrp="1"/>
          </p:cNvSpPr>
          <p:nvPr>
            <p:ph type="dt" sz="half" idx="12"/>
          </p:nvPr>
        </p:nvSpPr>
        <p:spPr/>
        <p:txBody>
          <a:bodyPr/>
          <a:lstStyle/>
          <a:p>
            <a:fld id="{634C6FBC-911A-7F4D-B058-07F788555F58}" type="datetime1">
              <a:rPr lang="en-GB" smtClean="0"/>
              <a:t>03/10/2021</a:t>
            </a:fld>
            <a:endParaRPr lang="en-GB" dirty="0"/>
          </a:p>
        </p:txBody>
      </p:sp>
    </p:spTree>
    <p:extLst>
      <p:ext uri="{BB962C8B-B14F-4D97-AF65-F5344CB8AC3E}">
        <p14:creationId xmlns:p14="http://schemas.microsoft.com/office/powerpoint/2010/main" val="1231219959"/>
      </p:ext>
    </p:extLst>
  </p:cSld>
  <p:clrMapOvr>
    <a:masterClrMapping/>
  </p:clrMapOvr>
  <p:transition spd="slow">
    <p:wipe dir="r"/>
  </p:transition>
</p:sld>
</file>

<file path=ppt/theme/theme1.xml><?xml version="1.0" encoding="utf-8"?>
<a:theme xmlns:a="http://schemas.openxmlformats.org/drawingml/2006/main" name="Vodafone">
  <a:themeElements>
    <a:clrScheme name="Custom 1">
      <a:dk1>
        <a:srgbClr val="000000"/>
      </a:dk1>
      <a:lt1>
        <a:srgbClr val="FFFFFF"/>
      </a:lt1>
      <a:dk2>
        <a:srgbClr val="000000"/>
      </a:dk2>
      <a:lt2>
        <a:srgbClr val="4A4D4E"/>
      </a:lt2>
      <a:accent1>
        <a:srgbClr val="E60000"/>
      </a:accent1>
      <a:accent2>
        <a:srgbClr val="494D4E"/>
      </a:accent2>
      <a:accent3>
        <a:srgbClr val="A3A6A6"/>
      </a:accent3>
      <a:accent4>
        <a:srgbClr val="D2D2D3"/>
      </a:accent4>
      <a:accent5>
        <a:srgbClr val="D2D2D3"/>
      </a:accent5>
      <a:accent6>
        <a:srgbClr val="A8B3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dirty="0" smtClean="0">
            <a:latin typeface="Vodafone Rg"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D45560859B1347B06DA18A4CFA55F8" ma:contentTypeVersion="8" ma:contentTypeDescription="Create a new document." ma:contentTypeScope="" ma:versionID="345a8bc6c0fbb04441bb2e4d8e3216af">
  <xsd:schema xmlns:xsd="http://www.w3.org/2001/XMLSchema" xmlns:xs="http://www.w3.org/2001/XMLSchema" xmlns:p="http://schemas.microsoft.com/office/2006/metadata/properties" xmlns:ns2="a9f4235b-3980-4bb1-90f7-16db207f96a4" targetNamespace="http://schemas.microsoft.com/office/2006/metadata/properties" ma:root="true" ma:fieldsID="71a20602fdd997daf26a0a69930757c9" ns2:_="">
    <xsd:import namespace="a9f4235b-3980-4bb1-90f7-16db207f96a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f4235b-3980-4bb1-90f7-16db207f96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2781F8-4F26-41A5-83C3-509A7DA2F3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f4235b-3980-4bb1-90f7-16db207f96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27ACF1-6510-4B20-8683-AE9F6EA6D10A}">
  <ds:schemaRefs>
    <ds:schemaRef ds:uri="http://schemas.microsoft.com/sharepoint/v3/contenttype/forms"/>
  </ds:schemaRefs>
</ds:datastoreItem>
</file>

<file path=customXml/itemProps3.xml><?xml version="1.0" encoding="utf-8"?>
<ds:datastoreItem xmlns:ds="http://schemas.openxmlformats.org/officeDocument/2006/customXml" ds:itemID="{199278E3-3B8F-471C-B510-63570C5D0691}">
  <ds:schemaRefs>
    <ds:schemaRef ds:uri="a9f4235b-3980-4bb1-90f7-16db207f96a4"/>
    <ds:schemaRef ds:uri="http://purl.org/dc/terms/"/>
    <ds:schemaRef ds:uri="http://schemas.openxmlformats.org/package/2006/metadata/core-properties"/>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1675</Words>
  <Application>Microsoft Office PowerPoint</Application>
  <PresentationFormat>On-screen Show (16:9)</PresentationFormat>
  <Paragraphs>361</Paragraphs>
  <Slides>36</Slides>
  <Notes>7</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Vodafone</vt:lpstr>
      <vt:lpstr>PowerPoint Presentation</vt:lpstr>
      <vt:lpstr>PowerPoint Presentation</vt:lpstr>
      <vt:lpstr>PowerPoint Presentation</vt:lpstr>
      <vt:lpstr>PowerPoint Presentation</vt:lpstr>
      <vt:lpstr>PowerPoint Presentation</vt:lpstr>
      <vt:lpstr>PRESENTATION TITLE</vt:lpstr>
      <vt:lpstr>PRESENTATION TITLE</vt:lpstr>
      <vt:lpstr>PowerPoint Presentation</vt:lpstr>
      <vt:lpstr>PowerPoint Presentation</vt:lpstr>
      <vt:lpstr>PowerPoint Presentation</vt:lpstr>
      <vt:lpstr>SLIDE HEADINGS IN 24PT VODAFONE BOLD SPACING EXPANDED BY 5.7 AND UPPERCASE</vt:lpstr>
      <vt:lpstr>TEXT AND IMAGE BACKGROUND 24PT VODAFONE BOLD EXPANDED BY 5.7 AND UPPERCASE</vt:lpstr>
      <vt:lpstr>TEXT AND IMAGE LAYOUT</vt:lpstr>
      <vt:lpstr>KEY FINANCIAL STATEMENT GOES HERE, OVER MAXIMUM OF 5 LINES</vt:lpstr>
      <vt:lpstr>PowerPoint Presentation</vt:lpstr>
      <vt:lpstr>PowerPoint Presentation</vt:lpstr>
      <vt:lpstr>PowerPoint Presentation</vt:lpstr>
      <vt:lpstr>PowerPoint Presentation</vt:lpstr>
      <vt:lpstr>PowerPoint Presentation</vt:lpstr>
      <vt:lpstr>PowerPoint Presentation</vt:lpstr>
      <vt:lpstr>CHARTS AND DIAGRAMS</vt:lpstr>
      <vt:lpstr>COLUMN GRAPH IN PRIMARY COLOURS</vt:lpstr>
      <vt:lpstr>COLUMN GRAPH IN RED AND SECONDARY COLOURS</vt:lpstr>
      <vt:lpstr>STACKED COLUMN GRAPH IN PRIMARY COLOURS AND TEXT</vt:lpstr>
      <vt:lpstr>STACKED COLUMN GRAPH IN RED AND SECONDARY COLOURS</vt:lpstr>
      <vt:lpstr>PIE GRAPH IN PRIMARY COLOURS</vt:lpstr>
      <vt:lpstr>PIE GRAPH AND TEXT</vt:lpstr>
      <vt:lpstr>DIAGRAMMATIC CHART</vt:lpstr>
      <vt:lpstr>TABLE CHART</vt:lpstr>
      <vt:lpstr>TABLE CHART</vt:lpstr>
      <vt:lpstr>TABLE CHART</vt:lpstr>
      <vt:lpstr>TABLE CHART</vt:lpstr>
      <vt:lpstr>POWERPOINT COLOUR</vt:lpstr>
      <vt:lpstr>POWERPOINT CHARTS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16x9 PowerPoint Template &amp; Usage</dc:title>
  <dc:creator/>
  <cp:lastModifiedBy/>
  <cp:revision>101</cp:revision>
  <cp:lastPrinted>2011-08-30T12:20:26Z</cp:lastPrinted>
  <dcterms:created xsi:type="dcterms:W3CDTF">2013-08-14T12:09:46Z</dcterms:created>
  <dcterms:modified xsi:type="dcterms:W3CDTF">2021-10-03T12:03:45Z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0x01010048D45560859B1347B06DA18A4CFA55F8</vt:lpwstr>
  </property>
  <property fmtid="{D5CDD505-2E9C-101B-9397-08002B2CF9AE}" pid="4" name="MSIP_Label_0359f705-2ba0-454b-9cfc-6ce5bcaac040_Enabled">
    <vt:lpwstr>true</vt:lpwstr>
  </property>
  <property fmtid="{D5CDD505-2E9C-101B-9397-08002B2CF9AE}" pid="5" name="MSIP_Label_0359f705-2ba0-454b-9cfc-6ce5bcaac040_SetDate">
    <vt:lpwstr>2021-08-03T14:45:57Z</vt:lpwstr>
  </property>
  <property fmtid="{D5CDD505-2E9C-101B-9397-08002B2CF9AE}" pid="6" name="MSIP_Label_0359f705-2ba0-454b-9cfc-6ce5bcaac040_Method">
    <vt:lpwstr>Standard</vt:lpwstr>
  </property>
  <property fmtid="{D5CDD505-2E9C-101B-9397-08002B2CF9AE}" pid="7" name="MSIP_Label_0359f705-2ba0-454b-9cfc-6ce5bcaac040_Name">
    <vt:lpwstr>0359f705-2ba0-454b-9cfc-6ce5bcaac040</vt:lpwstr>
  </property>
  <property fmtid="{D5CDD505-2E9C-101B-9397-08002B2CF9AE}" pid="8" name="MSIP_Label_0359f705-2ba0-454b-9cfc-6ce5bcaac040_SiteId">
    <vt:lpwstr>68283f3b-8487-4c86-adb3-a5228f18b893</vt:lpwstr>
  </property>
  <property fmtid="{D5CDD505-2E9C-101B-9397-08002B2CF9AE}" pid="9" name="MSIP_Label_0359f705-2ba0-454b-9cfc-6ce5bcaac040_ActionId">
    <vt:lpwstr>4ab20d72-ce4b-484f-b3c0-dbe67e7bb232</vt:lpwstr>
  </property>
  <property fmtid="{D5CDD505-2E9C-101B-9397-08002B2CF9AE}" pid="10" name="MSIP_Label_0359f705-2ba0-454b-9cfc-6ce5bcaac040_ContentBits">
    <vt:lpwstr>2</vt:lpwstr>
  </property>
</Properties>
</file>